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8" r:id="rId6"/>
    <p:sldId id="287" r:id="rId7"/>
    <p:sldId id="257" r:id="rId8"/>
    <p:sldId id="271" r:id="rId9"/>
    <p:sldId id="272" r:id="rId10"/>
    <p:sldId id="279" r:id="rId11"/>
    <p:sldId id="258" r:id="rId12"/>
    <p:sldId id="282" r:id="rId13"/>
    <p:sldId id="259" r:id="rId14"/>
    <p:sldId id="260" r:id="rId15"/>
    <p:sldId id="277" r:id="rId16"/>
    <p:sldId id="261" r:id="rId17"/>
    <p:sldId id="265" r:id="rId18"/>
    <p:sldId id="262" r:id="rId19"/>
    <p:sldId id="266" r:id="rId20"/>
    <p:sldId id="263" r:id="rId21"/>
    <p:sldId id="264" r:id="rId22"/>
    <p:sldId id="274" r:id="rId23"/>
    <p:sldId id="276" r:id="rId24"/>
    <p:sldId id="268" r:id="rId25"/>
    <p:sldId id="269" r:id="rId26"/>
    <p:sldId id="270" r:id="rId27"/>
    <p:sldId id="281" r:id="rId28"/>
    <p:sldId id="286" r:id="rId29"/>
  </p:sldIdLst>
  <p:sldSz cx="12192000" cy="6858000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FDEEAB-9229-4D35-B0C4-D16E68508F7B}" v="87" dt="2021-07-20T16:10:17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94660"/>
  </p:normalViewPr>
  <p:slideViewPr>
    <p:cSldViewPr snapToGrid="0">
      <p:cViewPr varScale="1">
        <p:scale>
          <a:sx n="91" d="100"/>
          <a:sy n="91" d="100"/>
        </p:scale>
        <p:origin x="5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n Kinsella" userId="S::skinsella@mabcommunity.org::52d27c3f-a1b2-46d4-a8ac-ecda434a531e" providerId="AD" clId="Web-{5E231C0F-E561-BDC9-60D5-D9087D7C9597}"/>
    <pc:docChg chg="modSld">
      <pc:chgData name="Shaun Kinsella" userId="S::skinsella@mabcommunity.org::52d27c3f-a1b2-46d4-a8ac-ecda434a531e" providerId="AD" clId="Web-{5E231C0F-E561-BDC9-60D5-D9087D7C9597}" dt="2020-12-02T13:26:55.651" v="9" actId="20577"/>
      <pc:docMkLst>
        <pc:docMk/>
      </pc:docMkLst>
      <pc:sldChg chg="modSp">
        <pc:chgData name="Shaun Kinsella" userId="S::skinsella@mabcommunity.org::52d27c3f-a1b2-46d4-a8ac-ecda434a531e" providerId="AD" clId="Web-{5E231C0F-E561-BDC9-60D5-D9087D7C9597}" dt="2020-12-02T13:26:55.651" v="8" actId="20577"/>
        <pc:sldMkLst>
          <pc:docMk/>
          <pc:sldMk cId="4115954242" sldId="259"/>
        </pc:sldMkLst>
        <pc:spChg chg="mod">
          <ac:chgData name="Shaun Kinsella" userId="S::skinsella@mabcommunity.org::52d27c3f-a1b2-46d4-a8ac-ecda434a531e" providerId="AD" clId="Web-{5E231C0F-E561-BDC9-60D5-D9087D7C9597}" dt="2020-12-02T13:26:55.651" v="8" actId="20577"/>
          <ac:spMkLst>
            <pc:docMk/>
            <pc:sldMk cId="4115954242" sldId="259"/>
            <ac:spMk id="3" creationId="{83063A70-5183-4EB3-87D8-5FAF7614BD87}"/>
          </ac:spMkLst>
        </pc:spChg>
      </pc:sldChg>
    </pc:docChg>
  </pc:docChgLst>
  <pc:docChgLst>
    <pc:chgData name="Shaun Kinsella" userId="S::skinsella@mabcommunity.org::52d27c3f-a1b2-46d4-a8ac-ecda434a531e" providerId="AD" clId="Web-{88E76BE7-B807-07D4-D79D-48F706C9C300}"/>
    <pc:docChg chg="modSld">
      <pc:chgData name="Shaun Kinsella" userId="S::skinsella@mabcommunity.org::52d27c3f-a1b2-46d4-a8ac-ecda434a531e" providerId="AD" clId="Web-{88E76BE7-B807-07D4-D79D-48F706C9C300}" dt="2021-04-18T17:02:26.443" v="30" actId="20577"/>
      <pc:docMkLst>
        <pc:docMk/>
      </pc:docMkLst>
      <pc:sldChg chg="modSp">
        <pc:chgData name="Shaun Kinsella" userId="S::skinsella@mabcommunity.org::52d27c3f-a1b2-46d4-a8ac-ecda434a531e" providerId="AD" clId="Web-{88E76BE7-B807-07D4-D79D-48F706C9C300}" dt="2021-04-18T17:02:26.443" v="30" actId="20577"/>
        <pc:sldMkLst>
          <pc:docMk/>
          <pc:sldMk cId="1371659224" sldId="281"/>
        </pc:sldMkLst>
        <pc:spChg chg="mod">
          <ac:chgData name="Shaun Kinsella" userId="S::skinsella@mabcommunity.org::52d27c3f-a1b2-46d4-a8ac-ecda434a531e" providerId="AD" clId="Web-{88E76BE7-B807-07D4-D79D-48F706C9C300}" dt="2021-04-18T17:02:26.443" v="30" actId="20577"/>
          <ac:spMkLst>
            <pc:docMk/>
            <pc:sldMk cId="1371659224" sldId="281"/>
            <ac:spMk id="3" creationId="{F37CBD42-50B8-421F-B4BC-215C323134E8}"/>
          </ac:spMkLst>
        </pc:spChg>
      </pc:sldChg>
    </pc:docChg>
  </pc:docChgLst>
  <pc:docChgLst>
    <pc:chgData name="Shaun Kinsella" userId="S::skinsella@mabcommunity.org::52d27c3f-a1b2-46d4-a8ac-ecda434a531e" providerId="AD" clId="Web-{C4073211-6A4F-5AD1-1A4C-D8968FADF748}"/>
    <pc:docChg chg="addSld modSld">
      <pc:chgData name="Shaun Kinsella" userId="S::skinsella@mabcommunity.org::52d27c3f-a1b2-46d4-a8ac-ecda434a531e" providerId="AD" clId="Web-{C4073211-6A4F-5AD1-1A4C-D8968FADF748}" dt="2021-04-16T10:48:42.511" v="90" actId="20577"/>
      <pc:docMkLst>
        <pc:docMk/>
      </pc:docMkLst>
      <pc:sldChg chg="modSp new">
        <pc:chgData name="Shaun Kinsella" userId="S::skinsella@mabcommunity.org::52d27c3f-a1b2-46d4-a8ac-ecda434a531e" providerId="AD" clId="Web-{C4073211-6A4F-5AD1-1A4C-D8968FADF748}" dt="2021-04-16T10:48:42.511" v="90" actId="20577"/>
        <pc:sldMkLst>
          <pc:docMk/>
          <pc:sldMk cId="705905683" sldId="283"/>
        </pc:sldMkLst>
        <pc:spChg chg="mod">
          <ac:chgData name="Shaun Kinsella" userId="S::skinsella@mabcommunity.org::52d27c3f-a1b2-46d4-a8ac-ecda434a531e" providerId="AD" clId="Web-{C4073211-6A4F-5AD1-1A4C-D8968FADF748}" dt="2021-04-16T10:47:15.883" v="3" actId="20577"/>
          <ac:spMkLst>
            <pc:docMk/>
            <pc:sldMk cId="705905683" sldId="283"/>
            <ac:spMk id="2" creationId="{4FC1FF1D-5B0A-403F-8A63-90C5C911AE39}"/>
          </ac:spMkLst>
        </pc:spChg>
        <pc:spChg chg="mod">
          <ac:chgData name="Shaun Kinsella" userId="S::skinsella@mabcommunity.org::52d27c3f-a1b2-46d4-a8ac-ecda434a531e" providerId="AD" clId="Web-{C4073211-6A4F-5AD1-1A4C-D8968FADF748}" dt="2021-04-16T10:48:42.511" v="90" actId="20577"/>
          <ac:spMkLst>
            <pc:docMk/>
            <pc:sldMk cId="705905683" sldId="283"/>
            <ac:spMk id="3" creationId="{2639B07A-0FD3-46E4-94CB-60345CB3D4BB}"/>
          </ac:spMkLst>
        </pc:spChg>
      </pc:sldChg>
    </pc:docChg>
  </pc:docChgLst>
  <pc:docChgLst>
    <pc:chgData name="Shaun Kinsella" userId="S::skinsella@mabcommunity.org::52d27c3f-a1b2-46d4-a8ac-ecda434a531e" providerId="AD" clId="Web-{5C1CE33B-2ACB-CAC2-1876-0A134AD6059D}"/>
    <pc:docChg chg="addSld delSld modSld sldOrd">
      <pc:chgData name="Shaun Kinsella" userId="S::skinsella@mabcommunity.org::52d27c3f-a1b2-46d4-a8ac-ecda434a531e" providerId="AD" clId="Web-{5C1CE33B-2ACB-CAC2-1876-0A134AD6059D}" dt="2021-04-06T20:18:13.751" v="785" actId="20577"/>
      <pc:docMkLst>
        <pc:docMk/>
      </pc:docMkLst>
      <pc:sldChg chg="modSp">
        <pc:chgData name="Shaun Kinsella" userId="S::skinsella@mabcommunity.org::52d27c3f-a1b2-46d4-a8ac-ecda434a531e" providerId="AD" clId="Web-{5C1CE33B-2ACB-CAC2-1876-0A134AD6059D}" dt="2021-04-06T18:57:19.408" v="776" actId="20577"/>
        <pc:sldMkLst>
          <pc:docMk/>
          <pc:sldMk cId="3211797144" sldId="257"/>
        </pc:sldMkLst>
        <pc:spChg chg="mod">
          <ac:chgData name="Shaun Kinsella" userId="S::skinsella@mabcommunity.org::52d27c3f-a1b2-46d4-a8ac-ecda434a531e" providerId="AD" clId="Web-{5C1CE33B-2ACB-CAC2-1876-0A134AD6059D}" dt="2021-04-06T18:57:19.408" v="776" actId="20577"/>
          <ac:spMkLst>
            <pc:docMk/>
            <pc:sldMk cId="3211797144" sldId="257"/>
            <ac:spMk id="2" creationId="{96E60D5C-21B1-4BBD-AEB1-AB5BD66B0326}"/>
          </ac:spMkLst>
        </pc:spChg>
      </pc:sldChg>
      <pc:sldChg chg="modSp">
        <pc:chgData name="Shaun Kinsella" userId="S::skinsella@mabcommunity.org::52d27c3f-a1b2-46d4-a8ac-ecda434a531e" providerId="AD" clId="Web-{5C1CE33B-2ACB-CAC2-1876-0A134AD6059D}" dt="2021-04-06T18:38:48.035" v="340" actId="20577"/>
        <pc:sldMkLst>
          <pc:docMk/>
          <pc:sldMk cId="933095279" sldId="258"/>
        </pc:sldMkLst>
        <pc:spChg chg="mod">
          <ac:chgData name="Shaun Kinsella" userId="S::skinsella@mabcommunity.org::52d27c3f-a1b2-46d4-a8ac-ecda434a531e" providerId="AD" clId="Web-{5C1CE33B-2ACB-CAC2-1876-0A134AD6059D}" dt="2021-04-06T18:38:48.035" v="340" actId="20577"/>
          <ac:spMkLst>
            <pc:docMk/>
            <pc:sldMk cId="933095279" sldId="258"/>
            <ac:spMk id="3" creationId="{E5146FB9-14D8-4080-AA2B-81D17C488C25}"/>
          </ac:spMkLst>
        </pc:spChg>
      </pc:sldChg>
      <pc:sldChg chg="modSp">
        <pc:chgData name="Shaun Kinsella" userId="S::skinsella@mabcommunity.org::52d27c3f-a1b2-46d4-a8ac-ecda434a531e" providerId="AD" clId="Web-{5C1CE33B-2ACB-CAC2-1876-0A134AD6059D}" dt="2021-04-06T18:20:29.350" v="8" actId="20577"/>
        <pc:sldMkLst>
          <pc:docMk/>
          <pc:sldMk cId="3882370823" sldId="260"/>
        </pc:sldMkLst>
        <pc:graphicFrameChg chg="modGraphic">
          <ac:chgData name="Shaun Kinsella" userId="S::skinsella@mabcommunity.org::52d27c3f-a1b2-46d4-a8ac-ecda434a531e" providerId="AD" clId="Web-{5C1CE33B-2ACB-CAC2-1876-0A134AD6059D}" dt="2021-04-06T18:20:29.350" v="8" actId="20577"/>
          <ac:graphicFrameMkLst>
            <pc:docMk/>
            <pc:sldMk cId="3882370823" sldId="260"/>
            <ac:graphicFrameMk id="5" creationId="{17898C15-851A-4923-B232-1AD811B9052D}"/>
          </ac:graphicFrameMkLst>
        </pc:graphicFrameChg>
      </pc:sldChg>
      <pc:sldChg chg="modSp">
        <pc:chgData name="Shaun Kinsella" userId="S::skinsella@mabcommunity.org::52d27c3f-a1b2-46d4-a8ac-ecda434a531e" providerId="AD" clId="Web-{5C1CE33B-2ACB-CAC2-1876-0A134AD6059D}" dt="2021-04-06T18:42:33.604" v="384" actId="20577"/>
        <pc:sldMkLst>
          <pc:docMk/>
          <pc:sldMk cId="1915844637" sldId="261"/>
        </pc:sldMkLst>
        <pc:spChg chg="mod">
          <ac:chgData name="Shaun Kinsella" userId="S::skinsella@mabcommunity.org::52d27c3f-a1b2-46d4-a8ac-ecda434a531e" providerId="AD" clId="Web-{5C1CE33B-2ACB-CAC2-1876-0A134AD6059D}" dt="2021-04-06T18:42:33.604" v="384" actId="20577"/>
          <ac:spMkLst>
            <pc:docMk/>
            <pc:sldMk cId="1915844637" sldId="261"/>
            <ac:spMk id="3" creationId="{B10BBFDA-884B-4F48-A4C3-3270BE61E66E}"/>
          </ac:spMkLst>
        </pc:spChg>
      </pc:sldChg>
      <pc:sldChg chg="addSp delSp modSp ord">
        <pc:chgData name="Shaun Kinsella" userId="S::skinsella@mabcommunity.org::52d27c3f-a1b2-46d4-a8ac-ecda434a531e" providerId="AD" clId="Web-{5C1CE33B-2ACB-CAC2-1876-0A134AD6059D}" dt="2021-04-06T18:55:03.374" v="710"/>
        <pc:sldMkLst>
          <pc:docMk/>
          <pc:sldMk cId="1026627867" sldId="268"/>
        </pc:sldMkLst>
        <pc:spChg chg="mod">
          <ac:chgData name="Shaun Kinsella" userId="S::skinsella@mabcommunity.org::52d27c3f-a1b2-46d4-a8ac-ecda434a531e" providerId="AD" clId="Web-{5C1CE33B-2ACB-CAC2-1876-0A134AD6059D}" dt="2021-04-06T18:54:38.623" v="708"/>
          <ac:spMkLst>
            <pc:docMk/>
            <pc:sldMk cId="1026627867" sldId="268"/>
            <ac:spMk id="2" creationId="{5DAE433D-078E-46C5-BFD7-1E364EA84E36}"/>
          </ac:spMkLst>
        </pc:spChg>
        <pc:spChg chg="mod">
          <ac:chgData name="Shaun Kinsella" userId="S::skinsella@mabcommunity.org::52d27c3f-a1b2-46d4-a8ac-ecda434a531e" providerId="AD" clId="Web-{5C1CE33B-2ACB-CAC2-1876-0A134AD6059D}" dt="2021-04-06T18:54:38.623" v="708"/>
          <ac:spMkLst>
            <pc:docMk/>
            <pc:sldMk cId="1026627867" sldId="268"/>
            <ac:spMk id="3" creationId="{91A345FF-3E8D-4BBF-B7CC-CE7FEFA69E22}"/>
          </ac:spMkLst>
        </pc:spChg>
        <pc:spChg chg="del">
          <ac:chgData name="Shaun Kinsella" userId="S::skinsella@mabcommunity.org::52d27c3f-a1b2-46d4-a8ac-ecda434a531e" providerId="AD" clId="Web-{5C1CE33B-2ACB-CAC2-1876-0A134AD6059D}" dt="2021-04-06T18:54:38.623" v="708"/>
          <ac:spMkLst>
            <pc:docMk/>
            <pc:sldMk cId="1026627867" sldId="268"/>
            <ac:spMk id="10" creationId="{AFA67CD3-AB4E-4A7A-BEB8-53C445D8C44E}"/>
          </ac:spMkLst>
        </pc:spChg>
        <pc:spChg chg="del">
          <ac:chgData name="Shaun Kinsella" userId="S::skinsella@mabcommunity.org::52d27c3f-a1b2-46d4-a8ac-ecda434a531e" providerId="AD" clId="Web-{5C1CE33B-2ACB-CAC2-1876-0A134AD6059D}" dt="2021-04-06T18:54:38.623" v="708"/>
          <ac:spMkLst>
            <pc:docMk/>
            <pc:sldMk cId="1026627867" sldId="268"/>
            <ac:spMk id="14" creationId="{339C8D78-A644-462F-B674-F440635E5353}"/>
          </ac:spMkLst>
        </pc:spChg>
        <pc:spChg chg="add">
          <ac:chgData name="Shaun Kinsella" userId="S::skinsella@mabcommunity.org::52d27c3f-a1b2-46d4-a8ac-ecda434a531e" providerId="AD" clId="Web-{5C1CE33B-2ACB-CAC2-1876-0A134AD6059D}" dt="2021-04-06T18:54:38.623" v="708"/>
          <ac:spMkLst>
            <pc:docMk/>
            <pc:sldMk cId="1026627867" sldId="268"/>
            <ac:spMk id="19" creationId="{91F32EBA-ED97-466E-8CFA-8382584155D0}"/>
          </ac:spMkLst>
        </pc:spChg>
        <pc:spChg chg="add">
          <ac:chgData name="Shaun Kinsella" userId="S::skinsella@mabcommunity.org::52d27c3f-a1b2-46d4-a8ac-ecda434a531e" providerId="AD" clId="Web-{5C1CE33B-2ACB-CAC2-1876-0A134AD6059D}" dt="2021-04-06T18:54:38.623" v="708"/>
          <ac:spMkLst>
            <pc:docMk/>
            <pc:sldMk cId="1026627867" sldId="268"/>
            <ac:spMk id="21" creationId="{62A38935-BB53-4DF7-A56E-48DD25B685D7}"/>
          </ac:spMkLst>
        </pc:spChg>
        <pc:picChg chg="mod">
          <ac:chgData name="Shaun Kinsella" userId="S::skinsella@mabcommunity.org::52d27c3f-a1b2-46d4-a8ac-ecda434a531e" providerId="AD" clId="Web-{5C1CE33B-2ACB-CAC2-1876-0A134AD6059D}" dt="2021-04-06T18:54:38.623" v="708"/>
          <ac:picMkLst>
            <pc:docMk/>
            <pc:sldMk cId="1026627867" sldId="268"/>
            <ac:picMk id="7" creationId="{F5925297-16BC-4BC4-BB1C-CABA5CC6AAD5}"/>
          </ac:picMkLst>
        </pc:picChg>
        <pc:picChg chg="del">
          <ac:chgData name="Shaun Kinsella" userId="S::skinsella@mabcommunity.org::52d27c3f-a1b2-46d4-a8ac-ecda434a531e" providerId="AD" clId="Web-{5C1CE33B-2ACB-CAC2-1876-0A134AD6059D}" dt="2021-04-06T18:54:38.623" v="708"/>
          <ac:picMkLst>
            <pc:docMk/>
            <pc:sldMk cId="1026627867" sldId="268"/>
            <ac:picMk id="12" creationId="{07CF545F-9C2E-4446-97CD-AD92990C2B68}"/>
          </ac:picMkLst>
        </pc:picChg>
      </pc:sldChg>
      <pc:sldChg chg="modSp">
        <pc:chgData name="Shaun Kinsella" userId="S::skinsella@mabcommunity.org::52d27c3f-a1b2-46d4-a8ac-ecda434a531e" providerId="AD" clId="Web-{5C1CE33B-2ACB-CAC2-1876-0A134AD6059D}" dt="2021-04-06T18:45:12.874" v="397" actId="20577"/>
        <pc:sldMkLst>
          <pc:docMk/>
          <pc:sldMk cId="2812358453" sldId="269"/>
        </pc:sldMkLst>
        <pc:spChg chg="mod">
          <ac:chgData name="Shaun Kinsella" userId="S::skinsella@mabcommunity.org::52d27c3f-a1b2-46d4-a8ac-ecda434a531e" providerId="AD" clId="Web-{5C1CE33B-2ACB-CAC2-1876-0A134AD6059D}" dt="2021-04-06T18:45:12.874" v="397" actId="20577"/>
          <ac:spMkLst>
            <pc:docMk/>
            <pc:sldMk cId="2812358453" sldId="269"/>
            <ac:spMk id="3" creationId="{2B1392F8-59AC-424F-904D-C7A3875A1C47}"/>
          </ac:spMkLst>
        </pc:spChg>
      </pc:sldChg>
      <pc:sldChg chg="modSp">
        <pc:chgData name="Shaun Kinsella" userId="S::skinsella@mabcommunity.org::52d27c3f-a1b2-46d4-a8ac-ecda434a531e" providerId="AD" clId="Web-{5C1CE33B-2ACB-CAC2-1876-0A134AD6059D}" dt="2021-04-06T18:45:53.156" v="445" actId="20577"/>
        <pc:sldMkLst>
          <pc:docMk/>
          <pc:sldMk cId="1613777136" sldId="270"/>
        </pc:sldMkLst>
        <pc:spChg chg="mod">
          <ac:chgData name="Shaun Kinsella" userId="S::skinsella@mabcommunity.org::52d27c3f-a1b2-46d4-a8ac-ecda434a531e" providerId="AD" clId="Web-{5C1CE33B-2ACB-CAC2-1876-0A134AD6059D}" dt="2021-04-06T18:45:53.156" v="445" actId="20577"/>
          <ac:spMkLst>
            <pc:docMk/>
            <pc:sldMk cId="1613777136" sldId="270"/>
            <ac:spMk id="3" creationId="{576FE005-B2F6-4DCA-86CD-15747F65D3CE}"/>
          </ac:spMkLst>
        </pc:spChg>
      </pc:sldChg>
      <pc:sldChg chg="modSp">
        <pc:chgData name="Shaun Kinsella" userId="S::skinsella@mabcommunity.org::52d27c3f-a1b2-46d4-a8ac-ecda434a531e" providerId="AD" clId="Web-{5C1CE33B-2ACB-CAC2-1876-0A134AD6059D}" dt="2021-04-06T18:19:48.318" v="1" actId="20577"/>
        <pc:sldMkLst>
          <pc:docMk/>
          <pc:sldMk cId="1460525263" sldId="272"/>
        </pc:sldMkLst>
        <pc:spChg chg="mod">
          <ac:chgData name="Shaun Kinsella" userId="S::skinsella@mabcommunity.org::52d27c3f-a1b2-46d4-a8ac-ecda434a531e" providerId="AD" clId="Web-{5C1CE33B-2ACB-CAC2-1876-0A134AD6059D}" dt="2021-04-06T18:19:48.318" v="1" actId="20577"/>
          <ac:spMkLst>
            <pc:docMk/>
            <pc:sldMk cId="1460525263" sldId="272"/>
            <ac:spMk id="3" creationId="{9D13EFA3-CD77-4FA1-8989-8DA6B902D133}"/>
          </ac:spMkLst>
        </pc:spChg>
      </pc:sldChg>
      <pc:sldChg chg="modSp">
        <pc:chgData name="Shaun Kinsella" userId="S::skinsella@mabcommunity.org::52d27c3f-a1b2-46d4-a8ac-ecda434a531e" providerId="AD" clId="Web-{5C1CE33B-2ACB-CAC2-1876-0A134AD6059D}" dt="2021-04-06T18:20:40.007" v="9" actId="20577"/>
        <pc:sldMkLst>
          <pc:docMk/>
          <pc:sldMk cId="3856296726" sldId="277"/>
        </pc:sldMkLst>
        <pc:spChg chg="mod">
          <ac:chgData name="Shaun Kinsella" userId="S::skinsella@mabcommunity.org::52d27c3f-a1b2-46d4-a8ac-ecda434a531e" providerId="AD" clId="Web-{5C1CE33B-2ACB-CAC2-1876-0A134AD6059D}" dt="2021-04-06T18:20:40.007" v="9" actId="20577"/>
          <ac:spMkLst>
            <pc:docMk/>
            <pc:sldMk cId="3856296726" sldId="277"/>
            <ac:spMk id="3" creationId="{604B9399-A16D-46A3-BA17-E2C11631DB3F}"/>
          </ac:spMkLst>
        </pc:spChg>
      </pc:sldChg>
      <pc:sldChg chg="addSp modSp new mod setBg">
        <pc:chgData name="Shaun Kinsella" userId="S::skinsella@mabcommunity.org::52d27c3f-a1b2-46d4-a8ac-ecda434a531e" providerId="AD" clId="Web-{5C1CE33B-2ACB-CAC2-1876-0A134AD6059D}" dt="2021-04-06T18:37:48.924" v="336"/>
        <pc:sldMkLst>
          <pc:docMk/>
          <pc:sldMk cId="3500580212" sldId="279"/>
        </pc:sldMkLst>
        <pc:spChg chg="mod">
          <ac:chgData name="Shaun Kinsella" userId="S::skinsella@mabcommunity.org::52d27c3f-a1b2-46d4-a8ac-ecda434a531e" providerId="AD" clId="Web-{5C1CE33B-2ACB-CAC2-1876-0A134AD6059D}" dt="2021-04-06T18:37:48.924" v="336"/>
          <ac:spMkLst>
            <pc:docMk/>
            <pc:sldMk cId="3500580212" sldId="279"/>
            <ac:spMk id="2" creationId="{2001CA57-84F1-4EA5-8EE1-22A5AB4D24E3}"/>
          </ac:spMkLst>
        </pc:spChg>
        <pc:spChg chg="mod">
          <ac:chgData name="Shaun Kinsella" userId="S::skinsella@mabcommunity.org::52d27c3f-a1b2-46d4-a8ac-ecda434a531e" providerId="AD" clId="Web-{5C1CE33B-2ACB-CAC2-1876-0A134AD6059D}" dt="2021-04-06T18:37:48.924" v="336"/>
          <ac:spMkLst>
            <pc:docMk/>
            <pc:sldMk cId="3500580212" sldId="279"/>
            <ac:spMk id="3" creationId="{B31DEE2B-194F-46AB-8D7A-D31B1154AF84}"/>
          </ac:spMkLst>
        </pc:spChg>
        <pc:spChg chg="add">
          <ac:chgData name="Shaun Kinsella" userId="S::skinsella@mabcommunity.org::52d27c3f-a1b2-46d4-a8ac-ecda434a531e" providerId="AD" clId="Web-{5C1CE33B-2ACB-CAC2-1876-0A134AD6059D}" dt="2021-04-06T18:37:48.924" v="336"/>
          <ac:spMkLst>
            <pc:docMk/>
            <pc:sldMk cId="3500580212" sldId="279"/>
            <ac:spMk id="8" creationId="{6A1473A6-3F22-483E-8A30-80B9D2B14592}"/>
          </ac:spMkLst>
        </pc:spChg>
        <pc:grpChg chg="add">
          <ac:chgData name="Shaun Kinsella" userId="S::skinsella@mabcommunity.org::52d27c3f-a1b2-46d4-a8ac-ecda434a531e" providerId="AD" clId="Web-{5C1CE33B-2ACB-CAC2-1876-0A134AD6059D}" dt="2021-04-06T18:37:48.924" v="336"/>
          <ac:grpSpMkLst>
            <pc:docMk/>
            <pc:sldMk cId="3500580212" sldId="279"/>
            <ac:grpSpMk id="10" creationId="{AA1375E3-3E53-4D75-BAB7-E5929BFCB25F}"/>
          </ac:grpSpMkLst>
        </pc:grpChg>
      </pc:sldChg>
      <pc:sldChg chg="modSp new del">
        <pc:chgData name="Shaun Kinsella" userId="S::skinsella@mabcommunity.org::52d27c3f-a1b2-46d4-a8ac-ecda434a531e" providerId="AD" clId="Web-{5C1CE33B-2ACB-CAC2-1876-0A134AD6059D}" dt="2021-04-06T18:52:09.666" v="592"/>
        <pc:sldMkLst>
          <pc:docMk/>
          <pc:sldMk cId="3087386929" sldId="280"/>
        </pc:sldMkLst>
        <pc:spChg chg="mod">
          <ac:chgData name="Shaun Kinsella" userId="S::skinsella@mabcommunity.org::52d27c3f-a1b2-46d4-a8ac-ecda434a531e" providerId="AD" clId="Web-{5C1CE33B-2ACB-CAC2-1876-0A134AD6059D}" dt="2021-04-06T18:46:36.657" v="457" actId="20577"/>
          <ac:spMkLst>
            <pc:docMk/>
            <pc:sldMk cId="3087386929" sldId="280"/>
            <ac:spMk id="2" creationId="{E20ED8D3-8696-41CD-B405-EC718355BB80}"/>
          </ac:spMkLst>
        </pc:spChg>
        <pc:spChg chg="mod">
          <ac:chgData name="Shaun Kinsella" userId="S::skinsella@mabcommunity.org::52d27c3f-a1b2-46d4-a8ac-ecda434a531e" providerId="AD" clId="Web-{5C1CE33B-2ACB-CAC2-1876-0A134AD6059D}" dt="2021-04-06T18:48:28.941" v="500" actId="20577"/>
          <ac:spMkLst>
            <pc:docMk/>
            <pc:sldMk cId="3087386929" sldId="280"/>
            <ac:spMk id="3" creationId="{3E432F39-1891-44AA-9BEE-D970C2858202}"/>
          </ac:spMkLst>
        </pc:spChg>
      </pc:sldChg>
      <pc:sldChg chg="addSp modSp new mod setBg">
        <pc:chgData name="Shaun Kinsella" userId="S::skinsella@mabcommunity.org::52d27c3f-a1b2-46d4-a8ac-ecda434a531e" providerId="AD" clId="Web-{5C1CE33B-2ACB-CAC2-1876-0A134AD6059D}" dt="2021-04-06T20:18:13.751" v="785" actId="20577"/>
        <pc:sldMkLst>
          <pc:docMk/>
          <pc:sldMk cId="1371659224" sldId="281"/>
        </pc:sldMkLst>
        <pc:spChg chg="mod">
          <ac:chgData name="Shaun Kinsella" userId="S::skinsella@mabcommunity.org::52d27c3f-a1b2-46d4-a8ac-ecda434a531e" providerId="AD" clId="Web-{5C1CE33B-2ACB-CAC2-1876-0A134AD6059D}" dt="2021-04-06T18:52:04.072" v="591"/>
          <ac:spMkLst>
            <pc:docMk/>
            <pc:sldMk cId="1371659224" sldId="281"/>
            <ac:spMk id="2" creationId="{A0C3796C-04FA-450C-BD55-4E17E2222840}"/>
          </ac:spMkLst>
        </pc:spChg>
        <pc:spChg chg="mod">
          <ac:chgData name="Shaun Kinsella" userId="S::skinsella@mabcommunity.org::52d27c3f-a1b2-46d4-a8ac-ecda434a531e" providerId="AD" clId="Web-{5C1CE33B-2ACB-CAC2-1876-0A134AD6059D}" dt="2021-04-06T20:18:13.751" v="785" actId="20577"/>
          <ac:spMkLst>
            <pc:docMk/>
            <pc:sldMk cId="1371659224" sldId="281"/>
            <ac:spMk id="3" creationId="{F37CBD42-50B8-421F-B4BC-215C323134E8}"/>
          </ac:spMkLst>
        </pc:spChg>
        <pc:spChg chg="add">
          <ac:chgData name="Shaun Kinsella" userId="S::skinsella@mabcommunity.org::52d27c3f-a1b2-46d4-a8ac-ecda434a531e" providerId="AD" clId="Web-{5C1CE33B-2ACB-CAC2-1876-0A134AD6059D}" dt="2021-04-06T18:52:04.072" v="591"/>
          <ac:spMkLst>
            <pc:docMk/>
            <pc:sldMk cId="1371659224" sldId="281"/>
            <ac:spMk id="8" creationId="{76EFD3D9-44F0-4267-BCC1-1613E79D8274}"/>
          </ac:spMkLst>
        </pc:spChg>
        <pc:spChg chg="add">
          <ac:chgData name="Shaun Kinsella" userId="S::skinsella@mabcommunity.org::52d27c3f-a1b2-46d4-a8ac-ecda434a531e" providerId="AD" clId="Web-{5C1CE33B-2ACB-CAC2-1876-0A134AD6059D}" dt="2021-04-06T18:52:04.072" v="591"/>
          <ac:spMkLst>
            <pc:docMk/>
            <pc:sldMk cId="1371659224" sldId="281"/>
            <ac:spMk id="10" creationId="{A779A851-95D6-41AF-937A-B0E4B7F6FA8D}"/>
          </ac:spMkLst>
        </pc:spChg>
        <pc:spChg chg="add">
          <ac:chgData name="Shaun Kinsella" userId="S::skinsella@mabcommunity.org::52d27c3f-a1b2-46d4-a8ac-ecda434a531e" providerId="AD" clId="Web-{5C1CE33B-2ACB-CAC2-1876-0A134AD6059D}" dt="2021-04-06T18:52:04.072" v="591"/>
          <ac:spMkLst>
            <pc:docMk/>
            <pc:sldMk cId="1371659224" sldId="281"/>
            <ac:spMk id="12" creationId="{953FB2E7-B6CB-429C-81EB-D9516D6D5C8D}"/>
          </ac:spMkLst>
        </pc:spChg>
        <pc:spChg chg="add">
          <ac:chgData name="Shaun Kinsella" userId="S::skinsella@mabcommunity.org::52d27c3f-a1b2-46d4-a8ac-ecda434a531e" providerId="AD" clId="Web-{5C1CE33B-2ACB-CAC2-1876-0A134AD6059D}" dt="2021-04-06T18:52:04.072" v="591"/>
          <ac:spMkLst>
            <pc:docMk/>
            <pc:sldMk cId="1371659224" sldId="281"/>
            <ac:spMk id="14" creationId="{2EC40DB1-B719-4A13-9A4D-0966B4B27866}"/>
          </ac:spMkLst>
        </pc:spChg>
        <pc:spChg chg="add">
          <ac:chgData name="Shaun Kinsella" userId="S::skinsella@mabcommunity.org::52d27c3f-a1b2-46d4-a8ac-ecda434a531e" providerId="AD" clId="Web-{5C1CE33B-2ACB-CAC2-1876-0A134AD6059D}" dt="2021-04-06T18:52:04.072" v="591"/>
          <ac:spMkLst>
            <pc:docMk/>
            <pc:sldMk cId="1371659224" sldId="281"/>
            <ac:spMk id="16" creationId="{82211336-CFF3-412D-868A-6679C1004C45}"/>
          </ac:spMkLst>
        </pc:spChg>
      </pc:sldChg>
      <pc:sldChg chg="addSp delSp modSp new ord">
        <pc:chgData name="Shaun Kinsella" userId="S::skinsella@mabcommunity.org::52d27c3f-a1b2-46d4-a8ac-ecda434a531e" providerId="AD" clId="Web-{5C1CE33B-2ACB-CAC2-1876-0A134AD6059D}" dt="2021-04-06T18:59:07.114" v="779"/>
        <pc:sldMkLst>
          <pc:docMk/>
          <pc:sldMk cId="2312060152" sldId="282"/>
        </pc:sldMkLst>
        <pc:spChg chg="mod">
          <ac:chgData name="Shaun Kinsella" userId="S::skinsella@mabcommunity.org::52d27c3f-a1b2-46d4-a8ac-ecda434a531e" providerId="AD" clId="Web-{5C1CE33B-2ACB-CAC2-1876-0A134AD6059D}" dt="2021-04-06T18:52:33.528" v="607" actId="20577"/>
          <ac:spMkLst>
            <pc:docMk/>
            <pc:sldMk cId="2312060152" sldId="282"/>
            <ac:spMk id="2" creationId="{B7536332-B4C8-4BD7-AB93-E457CAE837D7}"/>
          </ac:spMkLst>
        </pc:spChg>
        <pc:spChg chg="del mod">
          <ac:chgData name="Shaun Kinsella" userId="S::skinsella@mabcommunity.org::52d27c3f-a1b2-46d4-a8ac-ecda434a531e" providerId="AD" clId="Web-{5C1CE33B-2ACB-CAC2-1876-0A134AD6059D}" dt="2021-04-06T18:54:52.405" v="709"/>
          <ac:spMkLst>
            <pc:docMk/>
            <pc:sldMk cId="2312060152" sldId="282"/>
            <ac:spMk id="3" creationId="{C5BEFAE6-BC1F-47FB-A4B4-2063EC57FDA1}"/>
          </ac:spMkLst>
        </pc:spChg>
        <pc:graphicFrameChg chg="add modGraphic">
          <ac:chgData name="Shaun Kinsella" userId="S::skinsella@mabcommunity.org::52d27c3f-a1b2-46d4-a8ac-ecda434a531e" providerId="AD" clId="Web-{5C1CE33B-2ACB-CAC2-1876-0A134AD6059D}" dt="2021-04-06T18:56:25.251" v="772"/>
          <ac:graphicFrameMkLst>
            <pc:docMk/>
            <pc:sldMk cId="2312060152" sldId="282"/>
            <ac:graphicFrameMk id="5" creationId="{FB25EEFF-0F44-45F9-80F0-19586BE12DB7}"/>
          </ac:graphicFrameMkLst>
        </pc:graphicFrameChg>
      </pc:sldChg>
    </pc:docChg>
  </pc:docChgLst>
  <pc:docChgLst>
    <pc:chgData name="Shaun Kinsella" userId="52d27c3f-a1b2-46d4-a8ac-ecda434a531e" providerId="ADAL" clId="{4C53B2AF-48EC-4471-961F-C051E4EC238A}"/>
    <pc:docChg chg="undo custSel mod addSld delSld modSld">
      <pc:chgData name="Shaun Kinsella" userId="52d27c3f-a1b2-46d4-a8ac-ecda434a531e" providerId="ADAL" clId="{4C53B2AF-48EC-4471-961F-C051E4EC238A}" dt="2020-12-08T17:41:17.836" v="853" actId="26606"/>
      <pc:docMkLst>
        <pc:docMk/>
      </pc:docMkLst>
      <pc:sldChg chg="addSp delSp modSp mod">
        <pc:chgData name="Shaun Kinsella" userId="52d27c3f-a1b2-46d4-a8ac-ecda434a531e" providerId="ADAL" clId="{4C53B2AF-48EC-4471-961F-C051E4EC238A}" dt="2020-12-08T17:41:17.836" v="853" actId="26606"/>
        <pc:sldMkLst>
          <pc:docMk/>
          <pc:sldMk cId="4115954242" sldId="259"/>
        </pc:sldMkLst>
        <pc:spChg chg="mod">
          <ac:chgData name="Shaun Kinsella" userId="52d27c3f-a1b2-46d4-a8ac-ecda434a531e" providerId="ADAL" clId="{4C53B2AF-48EC-4471-961F-C051E4EC238A}" dt="2020-12-08T17:41:17.836" v="853" actId="26606"/>
          <ac:spMkLst>
            <pc:docMk/>
            <pc:sldMk cId="4115954242" sldId="259"/>
            <ac:spMk id="2" creationId="{36FA681E-46BC-402B-AE52-EAA9810A3077}"/>
          </ac:spMkLst>
        </pc:spChg>
        <pc:spChg chg="mod">
          <ac:chgData name="Shaun Kinsella" userId="52d27c3f-a1b2-46d4-a8ac-ecda434a531e" providerId="ADAL" clId="{4C53B2AF-48EC-4471-961F-C051E4EC238A}" dt="2020-12-08T17:41:17.836" v="853" actId="26606"/>
          <ac:spMkLst>
            <pc:docMk/>
            <pc:sldMk cId="4115954242" sldId="259"/>
            <ac:spMk id="3" creationId="{83063A70-5183-4EB3-87D8-5FAF7614BD87}"/>
          </ac:spMkLst>
        </pc:spChg>
        <pc:spChg chg="del">
          <ac:chgData name="Shaun Kinsella" userId="52d27c3f-a1b2-46d4-a8ac-ecda434a531e" providerId="ADAL" clId="{4C53B2AF-48EC-4471-961F-C051E4EC238A}" dt="2020-12-08T17:41:17.836" v="853" actId="26606"/>
          <ac:spMkLst>
            <pc:docMk/>
            <pc:sldMk cId="4115954242" sldId="259"/>
            <ac:spMk id="8" creationId="{827B839B-9ADE-406B-8590-F1CAEDED45A1}"/>
          </ac:spMkLst>
        </pc:spChg>
        <pc:spChg chg="del">
          <ac:chgData name="Shaun Kinsella" userId="52d27c3f-a1b2-46d4-a8ac-ecda434a531e" providerId="ADAL" clId="{4C53B2AF-48EC-4471-961F-C051E4EC238A}" dt="2020-12-08T17:41:17.836" v="853" actId="26606"/>
          <ac:spMkLst>
            <pc:docMk/>
            <pc:sldMk cId="4115954242" sldId="259"/>
            <ac:spMk id="10" creationId="{CFE45BF0-46DB-408C-B5F7-7B11716805D4}"/>
          </ac:spMkLst>
        </pc:spChg>
        <pc:spChg chg="del">
          <ac:chgData name="Shaun Kinsella" userId="52d27c3f-a1b2-46d4-a8ac-ecda434a531e" providerId="ADAL" clId="{4C53B2AF-48EC-4471-961F-C051E4EC238A}" dt="2020-12-08T17:41:17.836" v="853" actId="26606"/>
          <ac:spMkLst>
            <pc:docMk/>
            <pc:sldMk cId="4115954242" sldId="259"/>
            <ac:spMk id="12" creationId="{2AEBC8F2-97B1-41B4-93F1-2D289E197FBA}"/>
          </ac:spMkLst>
        </pc:spChg>
        <pc:spChg chg="del">
          <ac:chgData name="Shaun Kinsella" userId="52d27c3f-a1b2-46d4-a8ac-ecda434a531e" providerId="ADAL" clId="{4C53B2AF-48EC-4471-961F-C051E4EC238A}" dt="2020-12-08T17:41:17.836" v="853" actId="26606"/>
          <ac:spMkLst>
            <pc:docMk/>
            <pc:sldMk cId="4115954242" sldId="259"/>
            <ac:spMk id="14" creationId="{472E3A19-F5D5-48FC-BB9C-48C2F68F598B}"/>
          </ac:spMkLst>
        </pc:spChg>
        <pc:spChg chg="del">
          <ac:chgData name="Shaun Kinsella" userId="52d27c3f-a1b2-46d4-a8ac-ecda434a531e" providerId="ADAL" clId="{4C53B2AF-48EC-4471-961F-C051E4EC238A}" dt="2020-12-08T17:41:17.836" v="853" actId="26606"/>
          <ac:spMkLst>
            <pc:docMk/>
            <pc:sldMk cId="4115954242" sldId="259"/>
            <ac:spMk id="16" creationId="{7A62E32F-BB65-43A8-8EB5-92346890E549}"/>
          </ac:spMkLst>
        </pc:spChg>
        <pc:spChg chg="del">
          <ac:chgData name="Shaun Kinsella" userId="52d27c3f-a1b2-46d4-a8ac-ecda434a531e" providerId="ADAL" clId="{4C53B2AF-48EC-4471-961F-C051E4EC238A}" dt="2020-12-08T17:41:17.836" v="853" actId="26606"/>
          <ac:spMkLst>
            <pc:docMk/>
            <pc:sldMk cId="4115954242" sldId="259"/>
            <ac:spMk id="18" creationId="{14E91B64-9FCC-451E-AFB4-A827D6329367}"/>
          </ac:spMkLst>
        </pc:spChg>
        <pc:spChg chg="add">
          <ac:chgData name="Shaun Kinsella" userId="52d27c3f-a1b2-46d4-a8ac-ecda434a531e" providerId="ADAL" clId="{4C53B2AF-48EC-4471-961F-C051E4EC238A}" dt="2020-12-08T17:41:17.836" v="853" actId="26606"/>
          <ac:spMkLst>
            <pc:docMk/>
            <pc:sldMk cId="4115954242" sldId="259"/>
            <ac:spMk id="23" creationId="{3B854194-185D-494D-905C-7C7CB2E30F6E}"/>
          </ac:spMkLst>
        </pc:spChg>
        <pc:spChg chg="add">
          <ac:chgData name="Shaun Kinsella" userId="52d27c3f-a1b2-46d4-a8ac-ecda434a531e" providerId="ADAL" clId="{4C53B2AF-48EC-4471-961F-C051E4EC238A}" dt="2020-12-08T17:41:17.836" v="853" actId="26606"/>
          <ac:spMkLst>
            <pc:docMk/>
            <pc:sldMk cId="4115954242" sldId="259"/>
            <ac:spMk id="25" creationId="{B4F5FA0D-0104-4987-8241-EFF7C85B88DE}"/>
          </ac:spMkLst>
        </pc:spChg>
        <pc:picChg chg="add">
          <ac:chgData name="Shaun Kinsella" userId="52d27c3f-a1b2-46d4-a8ac-ecda434a531e" providerId="ADAL" clId="{4C53B2AF-48EC-4471-961F-C051E4EC238A}" dt="2020-12-08T17:41:17.836" v="853" actId="26606"/>
          <ac:picMkLst>
            <pc:docMk/>
            <pc:sldMk cId="4115954242" sldId="259"/>
            <ac:picMk id="27" creationId="{2897127E-6CEF-446C-BE87-93B7C46E49D1}"/>
          </ac:picMkLst>
        </pc:picChg>
      </pc:sldChg>
      <pc:sldChg chg="addSp modSp mod setBg">
        <pc:chgData name="Shaun Kinsella" userId="52d27c3f-a1b2-46d4-a8ac-ecda434a531e" providerId="ADAL" clId="{4C53B2AF-48EC-4471-961F-C051E4EC238A}" dt="2020-12-02T13:29:08.603" v="3" actId="26606"/>
        <pc:sldMkLst>
          <pc:docMk/>
          <pc:sldMk cId="421192854" sldId="263"/>
        </pc:sldMkLst>
        <pc:spChg chg="mod">
          <ac:chgData name="Shaun Kinsella" userId="52d27c3f-a1b2-46d4-a8ac-ecda434a531e" providerId="ADAL" clId="{4C53B2AF-48EC-4471-961F-C051E4EC238A}" dt="2020-12-02T13:29:08.603" v="3" actId="26606"/>
          <ac:spMkLst>
            <pc:docMk/>
            <pc:sldMk cId="421192854" sldId="263"/>
            <ac:spMk id="2" creationId="{6611385A-329F-43F0-B2DE-A02672B224C2}"/>
          </ac:spMkLst>
        </pc:spChg>
        <pc:spChg chg="mod">
          <ac:chgData name="Shaun Kinsella" userId="52d27c3f-a1b2-46d4-a8ac-ecda434a531e" providerId="ADAL" clId="{4C53B2AF-48EC-4471-961F-C051E4EC238A}" dt="2020-12-02T13:29:08.603" v="3" actId="26606"/>
          <ac:spMkLst>
            <pc:docMk/>
            <pc:sldMk cId="421192854" sldId="263"/>
            <ac:spMk id="3" creationId="{888ACC43-045C-4953-851C-2116D3966A52}"/>
          </ac:spMkLst>
        </pc:spChg>
        <pc:spChg chg="add">
          <ac:chgData name="Shaun Kinsella" userId="52d27c3f-a1b2-46d4-a8ac-ecda434a531e" providerId="ADAL" clId="{4C53B2AF-48EC-4471-961F-C051E4EC238A}" dt="2020-12-02T13:29:08.603" v="3" actId="26606"/>
          <ac:spMkLst>
            <pc:docMk/>
            <pc:sldMk cId="421192854" sldId="263"/>
            <ac:spMk id="8" creationId="{76EFD3D9-44F0-4267-BCC1-1613E79D8274}"/>
          </ac:spMkLst>
        </pc:spChg>
        <pc:spChg chg="add">
          <ac:chgData name="Shaun Kinsella" userId="52d27c3f-a1b2-46d4-a8ac-ecda434a531e" providerId="ADAL" clId="{4C53B2AF-48EC-4471-961F-C051E4EC238A}" dt="2020-12-02T13:29:08.603" v="3" actId="26606"/>
          <ac:spMkLst>
            <pc:docMk/>
            <pc:sldMk cId="421192854" sldId="263"/>
            <ac:spMk id="10" creationId="{A779A851-95D6-41AF-937A-B0E4B7F6FA8D}"/>
          </ac:spMkLst>
        </pc:spChg>
        <pc:spChg chg="add">
          <ac:chgData name="Shaun Kinsella" userId="52d27c3f-a1b2-46d4-a8ac-ecda434a531e" providerId="ADAL" clId="{4C53B2AF-48EC-4471-961F-C051E4EC238A}" dt="2020-12-02T13:29:08.603" v="3" actId="26606"/>
          <ac:spMkLst>
            <pc:docMk/>
            <pc:sldMk cId="421192854" sldId="263"/>
            <ac:spMk id="12" creationId="{953FB2E7-B6CB-429C-81EB-D9516D6D5C8D}"/>
          </ac:spMkLst>
        </pc:spChg>
        <pc:spChg chg="add">
          <ac:chgData name="Shaun Kinsella" userId="52d27c3f-a1b2-46d4-a8ac-ecda434a531e" providerId="ADAL" clId="{4C53B2AF-48EC-4471-961F-C051E4EC238A}" dt="2020-12-02T13:29:08.603" v="3" actId="26606"/>
          <ac:spMkLst>
            <pc:docMk/>
            <pc:sldMk cId="421192854" sldId="263"/>
            <ac:spMk id="14" creationId="{2EC40DB1-B719-4A13-9A4D-0966B4B27866}"/>
          </ac:spMkLst>
        </pc:spChg>
        <pc:spChg chg="add">
          <ac:chgData name="Shaun Kinsella" userId="52d27c3f-a1b2-46d4-a8ac-ecda434a531e" providerId="ADAL" clId="{4C53B2AF-48EC-4471-961F-C051E4EC238A}" dt="2020-12-02T13:29:08.603" v="3" actId="26606"/>
          <ac:spMkLst>
            <pc:docMk/>
            <pc:sldMk cId="421192854" sldId="263"/>
            <ac:spMk id="16" creationId="{82211336-CFF3-412D-868A-6679C1004C45}"/>
          </ac:spMkLst>
        </pc:spChg>
      </pc:sldChg>
      <pc:sldChg chg="modSp">
        <pc:chgData name="Shaun Kinsella" userId="52d27c3f-a1b2-46d4-a8ac-ecda434a531e" providerId="ADAL" clId="{4C53B2AF-48EC-4471-961F-C051E4EC238A}" dt="2020-12-02T13:29:40.092" v="26" actId="20577"/>
        <pc:sldMkLst>
          <pc:docMk/>
          <pc:sldMk cId="538635085" sldId="264"/>
        </pc:sldMkLst>
        <pc:graphicFrameChg chg="mod">
          <ac:chgData name="Shaun Kinsella" userId="52d27c3f-a1b2-46d4-a8ac-ecda434a531e" providerId="ADAL" clId="{4C53B2AF-48EC-4471-961F-C051E4EC238A}" dt="2020-12-02T13:29:40.092" v="26" actId="20577"/>
          <ac:graphicFrameMkLst>
            <pc:docMk/>
            <pc:sldMk cId="538635085" sldId="264"/>
            <ac:graphicFrameMk id="5" creationId="{9C094544-5467-4621-8DBA-A29FCC81DE3A}"/>
          </ac:graphicFrameMkLst>
        </pc:graphicFrameChg>
      </pc:sldChg>
      <pc:sldChg chg="addSp delSp modSp mod setBg">
        <pc:chgData name="Shaun Kinsella" userId="52d27c3f-a1b2-46d4-a8ac-ecda434a531e" providerId="ADAL" clId="{4C53B2AF-48EC-4471-961F-C051E4EC238A}" dt="2020-12-02T13:28:53.925" v="2" actId="26606"/>
        <pc:sldMkLst>
          <pc:docMk/>
          <pc:sldMk cId="2141944710" sldId="266"/>
        </pc:sldMkLst>
        <pc:spChg chg="mod">
          <ac:chgData name="Shaun Kinsella" userId="52d27c3f-a1b2-46d4-a8ac-ecda434a531e" providerId="ADAL" clId="{4C53B2AF-48EC-4471-961F-C051E4EC238A}" dt="2020-12-02T13:28:53.925" v="2" actId="26606"/>
          <ac:spMkLst>
            <pc:docMk/>
            <pc:sldMk cId="2141944710" sldId="266"/>
            <ac:spMk id="2" creationId="{07028E7B-EF8C-46A1-A021-5738F0578C39}"/>
          </ac:spMkLst>
        </pc:spChg>
        <pc:spChg chg="add del">
          <ac:chgData name="Shaun Kinsella" userId="52d27c3f-a1b2-46d4-a8ac-ecda434a531e" providerId="ADAL" clId="{4C53B2AF-48EC-4471-961F-C051E4EC238A}" dt="2020-12-02T13:28:53.925" v="2" actId="26606"/>
          <ac:spMkLst>
            <pc:docMk/>
            <pc:sldMk cId="2141944710" sldId="266"/>
            <ac:spMk id="3" creationId="{8F93A538-D19A-4E41-AA67-8E4103D8C7AD}"/>
          </ac:spMkLst>
        </pc:spChg>
        <pc:spChg chg="add del">
          <ac:chgData name="Shaun Kinsella" userId="52d27c3f-a1b2-46d4-a8ac-ecda434a531e" providerId="ADAL" clId="{4C53B2AF-48EC-4471-961F-C051E4EC238A}" dt="2020-12-02T13:28:53.843" v="1" actId="26606"/>
          <ac:spMkLst>
            <pc:docMk/>
            <pc:sldMk cId="2141944710" sldId="266"/>
            <ac:spMk id="9" creationId="{2F56F8EA-3356-4455-9899-320874F6E465}"/>
          </ac:spMkLst>
        </pc:spChg>
        <pc:spChg chg="add">
          <ac:chgData name="Shaun Kinsella" userId="52d27c3f-a1b2-46d4-a8ac-ecda434a531e" providerId="ADAL" clId="{4C53B2AF-48EC-4471-961F-C051E4EC238A}" dt="2020-12-02T13:28:53.925" v="2" actId="26606"/>
          <ac:spMkLst>
            <pc:docMk/>
            <pc:sldMk cId="2141944710" sldId="266"/>
            <ac:spMk id="10" creationId="{AFA67CD3-AB4E-4A7A-BEB8-53C445D8C44E}"/>
          </ac:spMkLst>
        </pc:spChg>
        <pc:spChg chg="add">
          <ac:chgData name="Shaun Kinsella" userId="52d27c3f-a1b2-46d4-a8ac-ecda434a531e" providerId="ADAL" clId="{4C53B2AF-48EC-4471-961F-C051E4EC238A}" dt="2020-12-02T13:28:53.925" v="2" actId="26606"/>
          <ac:spMkLst>
            <pc:docMk/>
            <pc:sldMk cId="2141944710" sldId="266"/>
            <ac:spMk id="11" creationId="{8F93A538-D19A-4E41-AA67-8E4103D8C7AD}"/>
          </ac:spMkLst>
        </pc:spChg>
        <pc:spChg chg="add">
          <ac:chgData name="Shaun Kinsella" userId="52d27c3f-a1b2-46d4-a8ac-ecda434a531e" providerId="ADAL" clId="{4C53B2AF-48EC-4471-961F-C051E4EC238A}" dt="2020-12-02T13:28:53.925" v="2" actId="26606"/>
          <ac:spMkLst>
            <pc:docMk/>
            <pc:sldMk cId="2141944710" sldId="266"/>
            <ac:spMk id="14" creationId="{339C8D78-A644-462F-B674-F440635E5353}"/>
          </ac:spMkLst>
        </pc:spChg>
        <pc:graphicFrameChg chg="add del">
          <ac:chgData name="Shaun Kinsella" userId="52d27c3f-a1b2-46d4-a8ac-ecda434a531e" providerId="ADAL" clId="{4C53B2AF-48EC-4471-961F-C051E4EC238A}" dt="2020-12-02T13:28:53.843" v="1" actId="26606"/>
          <ac:graphicFrameMkLst>
            <pc:docMk/>
            <pc:sldMk cId="2141944710" sldId="266"/>
            <ac:graphicFrameMk id="5" creationId="{12399872-1798-49EC-9EE4-191E5C9F224B}"/>
          </ac:graphicFrameMkLst>
        </pc:graphicFrameChg>
        <pc:picChg chg="add">
          <ac:chgData name="Shaun Kinsella" userId="52d27c3f-a1b2-46d4-a8ac-ecda434a531e" providerId="ADAL" clId="{4C53B2AF-48EC-4471-961F-C051E4EC238A}" dt="2020-12-02T13:28:53.925" v="2" actId="26606"/>
          <ac:picMkLst>
            <pc:docMk/>
            <pc:sldMk cId="2141944710" sldId="266"/>
            <ac:picMk id="7" creationId="{440E1E9F-9590-4685-BC3F-B5161791B8F9}"/>
          </ac:picMkLst>
        </pc:picChg>
        <pc:picChg chg="add">
          <ac:chgData name="Shaun Kinsella" userId="52d27c3f-a1b2-46d4-a8ac-ecda434a531e" providerId="ADAL" clId="{4C53B2AF-48EC-4471-961F-C051E4EC238A}" dt="2020-12-02T13:28:53.925" v="2" actId="26606"/>
          <ac:picMkLst>
            <pc:docMk/>
            <pc:sldMk cId="2141944710" sldId="266"/>
            <ac:picMk id="12" creationId="{07CF545F-9C2E-4446-97CD-AD92990C2B68}"/>
          </ac:picMkLst>
        </pc:picChg>
      </pc:sldChg>
      <pc:sldChg chg="addSp modSp mod setBg">
        <pc:chgData name="Shaun Kinsella" userId="52d27c3f-a1b2-46d4-a8ac-ecda434a531e" providerId="ADAL" clId="{4C53B2AF-48EC-4471-961F-C051E4EC238A}" dt="2020-12-02T13:30:32.121" v="27" actId="26606"/>
        <pc:sldMkLst>
          <pc:docMk/>
          <pc:sldMk cId="1026627867" sldId="268"/>
        </pc:sldMkLst>
        <pc:spChg chg="mod">
          <ac:chgData name="Shaun Kinsella" userId="52d27c3f-a1b2-46d4-a8ac-ecda434a531e" providerId="ADAL" clId="{4C53B2AF-48EC-4471-961F-C051E4EC238A}" dt="2020-12-02T13:30:32.121" v="27" actId="26606"/>
          <ac:spMkLst>
            <pc:docMk/>
            <pc:sldMk cId="1026627867" sldId="268"/>
            <ac:spMk id="2" creationId="{5DAE433D-078E-46C5-BFD7-1E364EA84E36}"/>
          </ac:spMkLst>
        </pc:spChg>
        <pc:spChg chg="mod">
          <ac:chgData name="Shaun Kinsella" userId="52d27c3f-a1b2-46d4-a8ac-ecda434a531e" providerId="ADAL" clId="{4C53B2AF-48EC-4471-961F-C051E4EC238A}" dt="2020-12-02T13:30:32.121" v="27" actId="26606"/>
          <ac:spMkLst>
            <pc:docMk/>
            <pc:sldMk cId="1026627867" sldId="268"/>
            <ac:spMk id="3" creationId="{91A345FF-3E8D-4BBF-B7CC-CE7FEFA69E22}"/>
          </ac:spMkLst>
        </pc:spChg>
        <pc:spChg chg="add">
          <ac:chgData name="Shaun Kinsella" userId="52d27c3f-a1b2-46d4-a8ac-ecda434a531e" providerId="ADAL" clId="{4C53B2AF-48EC-4471-961F-C051E4EC238A}" dt="2020-12-02T13:30:32.121" v="27" actId="26606"/>
          <ac:spMkLst>
            <pc:docMk/>
            <pc:sldMk cId="1026627867" sldId="268"/>
            <ac:spMk id="10" creationId="{AFA67CD3-AB4E-4A7A-BEB8-53C445D8C44E}"/>
          </ac:spMkLst>
        </pc:spChg>
        <pc:spChg chg="add">
          <ac:chgData name="Shaun Kinsella" userId="52d27c3f-a1b2-46d4-a8ac-ecda434a531e" providerId="ADAL" clId="{4C53B2AF-48EC-4471-961F-C051E4EC238A}" dt="2020-12-02T13:30:32.121" v="27" actId="26606"/>
          <ac:spMkLst>
            <pc:docMk/>
            <pc:sldMk cId="1026627867" sldId="268"/>
            <ac:spMk id="14" creationId="{339C8D78-A644-462F-B674-F440635E5353}"/>
          </ac:spMkLst>
        </pc:spChg>
        <pc:picChg chg="add">
          <ac:chgData name="Shaun Kinsella" userId="52d27c3f-a1b2-46d4-a8ac-ecda434a531e" providerId="ADAL" clId="{4C53B2AF-48EC-4471-961F-C051E4EC238A}" dt="2020-12-02T13:30:32.121" v="27" actId="26606"/>
          <ac:picMkLst>
            <pc:docMk/>
            <pc:sldMk cId="1026627867" sldId="268"/>
            <ac:picMk id="7" creationId="{F5925297-16BC-4BC4-BB1C-CABA5CC6AAD5}"/>
          </ac:picMkLst>
        </pc:picChg>
        <pc:picChg chg="add">
          <ac:chgData name="Shaun Kinsella" userId="52d27c3f-a1b2-46d4-a8ac-ecda434a531e" providerId="ADAL" clId="{4C53B2AF-48EC-4471-961F-C051E4EC238A}" dt="2020-12-02T13:30:32.121" v="27" actId="26606"/>
          <ac:picMkLst>
            <pc:docMk/>
            <pc:sldMk cId="1026627867" sldId="268"/>
            <ac:picMk id="12" creationId="{07CF545F-9C2E-4446-97CD-AD92990C2B68}"/>
          </ac:picMkLst>
        </pc:picChg>
      </pc:sldChg>
      <pc:sldChg chg="addSp modSp mod setBg">
        <pc:chgData name="Shaun Kinsella" userId="52d27c3f-a1b2-46d4-a8ac-ecda434a531e" providerId="ADAL" clId="{4C53B2AF-48EC-4471-961F-C051E4EC238A}" dt="2020-12-02T13:31:15.389" v="53" actId="20577"/>
        <pc:sldMkLst>
          <pc:docMk/>
          <pc:sldMk cId="2812358453" sldId="269"/>
        </pc:sldMkLst>
        <pc:spChg chg="mod">
          <ac:chgData name="Shaun Kinsella" userId="52d27c3f-a1b2-46d4-a8ac-ecda434a531e" providerId="ADAL" clId="{4C53B2AF-48EC-4471-961F-C051E4EC238A}" dt="2020-12-02T13:30:59.888" v="28" actId="26606"/>
          <ac:spMkLst>
            <pc:docMk/>
            <pc:sldMk cId="2812358453" sldId="269"/>
            <ac:spMk id="2" creationId="{ADC5FF3F-04F6-4004-B1D2-0BA1A520C3DF}"/>
          </ac:spMkLst>
        </pc:spChg>
        <pc:spChg chg="mod">
          <ac:chgData name="Shaun Kinsella" userId="52d27c3f-a1b2-46d4-a8ac-ecda434a531e" providerId="ADAL" clId="{4C53B2AF-48EC-4471-961F-C051E4EC238A}" dt="2020-12-02T13:31:15.389" v="53" actId="20577"/>
          <ac:spMkLst>
            <pc:docMk/>
            <pc:sldMk cId="2812358453" sldId="269"/>
            <ac:spMk id="3" creationId="{2B1392F8-59AC-424F-904D-C7A3875A1C47}"/>
          </ac:spMkLst>
        </pc:spChg>
        <pc:spChg chg="add">
          <ac:chgData name="Shaun Kinsella" userId="52d27c3f-a1b2-46d4-a8ac-ecda434a531e" providerId="ADAL" clId="{4C53B2AF-48EC-4471-961F-C051E4EC238A}" dt="2020-12-02T13:30:59.888" v="28" actId="26606"/>
          <ac:spMkLst>
            <pc:docMk/>
            <pc:sldMk cId="2812358453" sldId="269"/>
            <ac:spMk id="10" creationId="{AFA67CD3-AB4E-4A7A-BEB8-53C445D8C44E}"/>
          </ac:spMkLst>
        </pc:spChg>
        <pc:spChg chg="add">
          <ac:chgData name="Shaun Kinsella" userId="52d27c3f-a1b2-46d4-a8ac-ecda434a531e" providerId="ADAL" clId="{4C53B2AF-48EC-4471-961F-C051E4EC238A}" dt="2020-12-02T13:30:59.888" v="28" actId="26606"/>
          <ac:spMkLst>
            <pc:docMk/>
            <pc:sldMk cId="2812358453" sldId="269"/>
            <ac:spMk id="14" creationId="{339C8D78-A644-462F-B674-F440635E5353}"/>
          </ac:spMkLst>
        </pc:spChg>
        <pc:picChg chg="add">
          <ac:chgData name="Shaun Kinsella" userId="52d27c3f-a1b2-46d4-a8ac-ecda434a531e" providerId="ADAL" clId="{4C53B2AF-48EC-4471-961F-C051E4EC238A}" dt="2020-12-02T13:30:59.888" v="28" actId="26606"/>
          <ac:picMkLst>
            <pc:docMk/>
            <pc:sldMk cId="2812358453" sldId="269"/>
            <ac:picMk id="7" creationId="{8A3AE6F0-7A55-455F-AA22-51FE55007465}"/>
          </ac:picMkLst>
        </pc:picChg>
        <pc:picChg chg="add">
          <ac:chgData name="Shaun Kinsella" userId="52d27c3f-a1b2-46d4-a8ac-ecda434a531e" providerId="ADAL" clId="{4C53B2AF-48EC-4471-961F-C051E4EC238A}" dt="2020-12-02T13:30:59.888" v="28" actId="26606"/>
          <ac:picMkLst>
            <pc:docMk/>
            <pc:sldMk cId="2812358453" sldId="269"/>
            <ac:picMk id="12" creationId="{07CF545F-9C2E-4446-97CD-AD92990C2B68}"/>
          </ac:picMkLst>
        </pc:picChg>
      </pc:sldChg>
      <pc:sldChg chg="addSp delSp modSp mod setBg">
        <pc:chgData name="Shaun Kinsella" userId="52d27c3f-a1b2-46d4-a8ac-ecda434a531e" providerId="ADAL" clId="{4C53B2AF-48EC-4471-961F-C051E4EC238A}" dt="2020-12-02T13:35:12.818" v="330" actId="20577"/>
        <pc:sldMkLst>
          <pc:docMk/>
          <pc:sldMk cId="1613777136" sldId="270"/>
        </pc:sldMkLst>
        <pc:spChg chg="mod">
          <ac:chgData name="Shaun Kinsella" userId="52d27c3f-a1b2-46d4-a8ac-ecda434a531e" providerId="ADAL" clId="{4C53B2AF-48EC-4471-961F-C051E4EC238A}" dt="2020-12-02T13:32:55.482" v="172" actId="26606"/>
          <ac:spMkLst>
            <pc:docMk/>
            <pc:sldMk cId="1613777136" sldId="270"/>
            <ac:spMk id="2" creationId="{12475E54-4D9A-4B4C-8972-E6A3C9E9D804}"/>
          </ac:spMkLst>
        </pc:spChg>
        <pc:spChg chg="mod ord">
          <ac:chgData name="Shaun Kinsella" userId="52d27c3f-a1b2-46d4-a8ac-ecda434a531e" providerId="ADAL" clId="{4C53B2AF-48EC-4471-961F-C051E4EC238A}" dt="2020-12-02T13:35:12.818" v="330" actId="20577"/>
          <ac:spMkLst>
            <pc:docMk/>
            <pc:sldMk cId="1613777136" sldId="270"/>
            <ac:spMk id="3" creationId="{576FE005-B2F6-4DCA-86CD-15747F65D3CE}"/>
          </ac:spMkLst>
        </pc:spChg>
        <pc:spChg chg="add del">
          <ac:chgData name="Shaun Kinsella" userId="52d27c3f-a1b2-46d4-a8ac-ecda434a531e" providerId="ADAL" clId="{4C53B2AF-48EC-4471-961F-C051E4EC238A}" dt="2020-12-02T13:32:55.482" v="172" actId="26606"/>
          <ac:spMkLst>
            <pc:docMk/>
            <pc:sldMk cId="1613777136" sldId="270"/>
            <ac:spMk id="10" creationId="{AFA67CD3-AB4E-4A7A-BEB8-53C445D8C44E}"/>
          </ac:spMkLst>
        </pc:spChg>
        <pc:spChg chg="add del">
          <ac:chgData name="Shaun Kinsella" userId="52d27c3f-a1b2-46d4-a8ac-ecda434a531e" providerId="ADAL" clId="{4C53B2AF-48EC-4471-961F-C051E4EC238A}" dt="2020-12-02T13:32:55.482" v="172" actId="26606"/>
          <ac:spMkLst>
            <pc:docMk/>
            <pc:sldMk cId="1613777136" sldId="270"/>
            <ac:spMk id="14" creationId="{339C8D78-A644-462F-B674-F440635E5353}"/>
          </ac:spMkLst>
        </pc:spChg>
        <pc:spChg chg="add">
          <ac:chgData name="Shaun Kinsella" userId="52d27c3f-a1b2-46d4-a8ac-ecda434a531e" providerId="ADAL" clId="{4C53B2AF-48EC-4471-961F-C051E4EC238A}" dt="2020-12-02T13:32:55.482" v="172" actId="26606"/>
          <ac:spMkLst>
            <pc:docMk/>
            <pc:sldMk cId="1613777136" sldId="270"/>
            <ac:spMk id="19" creationId="{427D15F9-FBA9-45B6-A1EE-7E2610907483}"/>
          </ac:spMkLst>
        </pc:spChg>
        <pc:grpChg chg="add">
          <ac:chgData name="Shaun Kinsella" userId="52d27c3f-a1b2-46d4-a8ac-ecda434a531e" providerId="ADAL" clId="{4C53B2AF-48EC-4471-961F-C051E4EC238A}" dt="2020-12-02T13:32:55.482" v="172" actId="26606"/>
          <ac:grpSpMkLst>
            <pc:docMk/>
            <pc:sldMk cId="1613777136" sldId="270"/>
            <ac:grpSpMk id="21" creationId="{549D845D-9A57-49AC-9523-BB0D6DA6FECA}"/>
          </ac:grpSpMkLst>
        </pc:grpChg>
        <pc:picChg chg="add mod">
          <ac:chgData name="Shaun Kinsella" userId="52d27c3f-a1b2-46d4-a8ac-ecda434a531e" providerId="ADAL" clId="{4C53B2AF-48EC-4471-961F-C051E4EC238A}" dt="2020-12-02T13:32:55.482" v="172" actId="26606"/>
          <ac:picMkLst>
            <pc:docMk/>
            <pc:sldMk cId="1613777136" sldId="270"/>
            <ac:picMk id="7" creationId="{65FC041E-781F-4991-B288-45BAF23A9D83}"/>
          </ac:picMkLst>
        </pc:picChg>
        <pc:picChg chg="add del">
          <ac:chgData name="Shaun Kinsella" userId="52d27c3f-a1b2-46d4-a8ac-ecda434a531e" providerId="ADAL" clId="{4C53B2AF-48EC-4471-961F-C051E4EC238A}" dt="2020-12-02T13:32:55.482" v="172" actId="26606"/>
          <ac:picMkLst>
            <pc:docMk/>
            <pc:sldMk cId="1613777136" sldId="270"/>
            <ac:picMk id="12" creationId="{07CF545F-9C2E-4446-97CD-AD92990C2B68}"/>
          </ac:picMkLst>
        </pc:picChg>
      </pc:sldChg>
      <pc:sldChg chg="addSp delSp modSp mod">
        <pc:chgData name="Shaun Kinsella" userId="52d27c3f-a1b2-46d4-a8ac-ecda434a531e" providerId="ADAL" clId="{4C53B2AF-48EC-4471-961F-C051E4EC238A}" dt="2020-12-08T17:41:03.863" v="852" actId="26606"/>
        <pc:sldMkLst>
          <pc:docMk/>
          <pc:sldMk cId="1460525263" sldId="272"/>
        </pc:sldMkLst>
        <pc:spChg chg="mod">
          <ac:chgData name="Shaun Kinsella" userId="52d27c3f-a1b2-46d4-a8ac-ecda434a531e" providerId="ADAL" clId="{4C53B2AF-48EC-4471-961F-C051E4EC238A}" dt="2020-12-08T17:41:03.863" v="852" actId="26606"/>
          <ac:spMkLst>
            <pc:docMk/>
            <pc:sldMk cId="1460525263" sldId="272"/>
            <ac:spMk id="2" creationId="{F1D10E4F-8CB5-426E-8693-432D45649E9F}"/>
          </ac:spMkLst>
        </pc:spChg>
        <pc:spChg chg="mod">
          <ac:chgData name="Shaun Kinsella" userId="52d27c3f-a1b2-46d4-a8ac-ecda434a531e" providerId="ADAL" clId="{4C53B2AF-48EC-4471-961F-C051E4EC238A}" dt="2020-12-08T17:41:03.863" v="852" actId="26606"/>
          <ac:spMkLst>
            <pc:docMk/>
            <pc:sldMk cId="1460525263" sldId="272"/>
            <ac:spMk id="3" creationId="{9D13EFA3-CD77-4FA1-8989-8DA6B902D133}"/>
          </ac:spMkLst>
        </pc:spChg>
        <pc:spChg chg="del">
          <ac:chgData name="Shaun Kinsella" userId="52d27c3f-a1b2-46d4-a8ac-ecda434a531e" providerId="ADAL" clId="{4C53B2AF-48EC-4471-961F-C051E4EC238A}" dt="2020-12-08T17:41:03.863" v="852" actId="26606"/>
          <ac:spMkLst>
            <pc:docMk/>
            <pc:sldMk cId="1460525263" sldId="272"/>
            <ac:spMk id="8" creationId="{827B839B-9ADE-406B-8590-F1CAEDED45A1}"/>
          </ac:spMkLst>
        </pc:spChg>
        <pc:spChg chg="del">
          <ac:chgData name="Shaun Kinsella" userId="52d27c3f-a1b2-46d4-a8ac-ecda434a531e" providerId="ADAL" clId="{4C53B2AF-48EC-4471-961F-C051E4EC238A}" dt="2020-12-08T17:41:03.863" v="852" actId="26606"/>
          <ac:spMkLst>
            <pc:docMk/>
            <pc:sldMk cId="1460525263" sldId="272"/>
            <ac:spMk id="10" creationId="{CFE45BF0-46DB-408C-B5F7-7B11716805D4}"/>
          </ac:spMkLst>
        </pc:spChg>
        <pc:spChg chg="del">
          <ac:chgData name="Shaun Kinsella" userId="52d27c3f-a1b2-46d4-a8ac-ecda434a531e" providerId="ADAL" clId="{4C53B2AF-48EC-4471-961F-C051E4EC238A}" dt="2020-12-08T17:41:03.863" v="852" actId="26606"/>
          <ac:spMkLst>
            <pc:docMk/>
            <pc:sldMk cId="1460525263" sldId="272"/>
            <ac:spMk id="12" creationId="{2AEBC8F2-97B1-41B4-93F1-2D289E197FBA}"/>
          </ac:spMkLst>
        </pc:spChg>
        <pc:spChg chg="del">
          <ac:chgData name="Shaun Kinsella" userId="52d27c3f-a1b2-46d4-a8ac-ecda434a531e" providerId="ADAL" clId="{4C53B2AF-48EC-4471-961F-C051E4EC238A}" dt="2020-12-08T17:41:03.863" v="852" actId="26606"/>
          <ac:spMkLst>
            <pc:docMk/>
            <pc:sldMk cId="1460525263" sldId="272"/>
            <ac:spMk id="14" creationId="{472E3A19-F5D5-48FC-BB9C-48C2F68F598B}"/>
          </ac:spMkLst>
        </pc:spChg>
        <pc:spChg chg="del">
          <ac:chgData name="Shaun Kinsella" userId="52d27c3f-a1b2-46d4-a8ac-ecda434a531e" providerId="ADAL" clId="{4C53B2AF-48EC-4471-961F-C051E4EC238A}" dt="2020-12-08T17:41:03.863" v="852" actId="26606"/>
          <ac:spMkLst>
            <pc:docMk/>
            <pc:sldMk cId="1460525263" sldId="272"/>
            <ac:spMk id="16" creationId="{7A62E32F-BB65-43A8-8EB5-92346890E549}"/>
          </ac:spMkLst>
        </pc:spChg>
        <pc:spChg chg="del">
          <ac:chgData name="Shaun Kinsella" userId="52d27c3f-a1b2-46d4-a8ac-ecda434a531e" providerId="ADAL" clId="{4C53B2AF-48EC-4471-961F-C051E4EC238A}" dt="2020-12-08T17:41:03.863" v="852" actId="26606"/>
          <ac:spMkLst>
            <pc:docMk/>
            <pc:sldMk cId="1460525263" sldId="272"/>
            <ac:spMk id="18" creationId="{14E91B64-9FCC-451E-AFB4-A827D6329367}"/>
          </ac:spMkLst>
        </pc:spChg>
        <pc:spChg chg="add">
          <ac:chgData name="Shaun Kinsella" userId="52d27c3f-a1b2-46d4-a8ac-ecda434a531e" providerId="ADAL" clId="{4C53B2AF-48EC-4471-961F-C051E4EC238A}" dt="2020-12-08T17:41:03.863" v="852" actId="26606"/>
          <ac:spMkLst>
            <pc:docMk/>
            <pc:sldMk cId="1460525263" sldId="272"/>
            <ac:spMk id="23" creationId="{4351DFE5-F63D-4BE0-BDA9-E3EB88F01AA5}"/>
          </ac:spMkLst>
        </pc:spChg>
        <pc:picChg chg="add">
          <ac:chgData name="Shaun Kinsella" userId="52d27c3f-a1b2-46d4-a8ac-ecda434a531e" providerId="ADAL" clId="{4C53B2AF-48EC-4471-961F-C051E4EC238A}" dt="2020-12-08T17:41:03.863" v="852" actId="26606"/>
          <ac:picMkLst>
            <pc:docMk/>
            <pc:sldMk cId="1460525263" sldId="272"/>
            <ac:picMk id="25" creationId="{3AA16612-ACD2-4A16-8F2B-4514FD6BF28F}"/>
          </ac:picMkLst>
        </pc:picChg>
      </pc:sldChg>
      <pc:sldChg chg="addSp modSp new mod setBg">
        <pc:chgData name="Shaun Kinsella" userId="52d27c3f-a1b2-46d4-a8ac-ecda434a531e" providerId="ADAL" clId="{4C53B2AF-48EC-4471-961F-C051E4EC238A}" dt="2020-12-08T17:38:02.448" v="562" actId="20577"/>
        <pc:sldMkLst>
          <pc:docMk/>
          <pc:sldMk cId="3856296726" sldId="277"/>
        </pc:sldMkLst>
        <pc:spChg chg="mod">
          <ac:chgData name="Shaun Kinsella" userId="52d27c3f-a1b2-46d4-a8ac-ecda434a531e" providerId="ADAL" clId="{4C53B2AF-48EC-4471-961F-C051E4EC238A}" dt="2020-12-08T17:37:52.263" v="560" actId="26606"/>
          <ac:spMkLst>
            <pc:docMk/>
            <pc:sldMk cId="3856296726" sldId="277"/>
            <ac:spMk id="2" creationId="{8C0923E6-95E6-4D6B-9D47-615AB62A849C}"/>
          </ac:spMkLst>
        </pc:spChg>
        <pc:spChg chg="mod">
          <ac:chgData name="Shaun Kinsella" userId="52d27c3f-a1b2-46d4-a8ac-ecda434a531e" providerId="ADAL" clId="{4C53B2AF-48EC-4471-961F-C051E4EC238A}" dt="2020-12-08T17:38:02.448" v="562" actId="20577"/>
          <ac:spMkLst>
            <pc:docMk/>
            <pc:sldMk cId="3856296726" sldId="277"/>
            <ac:spMk id="3" creationId="{604B9399-A16D-46A3-BA17-E2C11631DB3F}"/>
          </ac:spMkLst>
        </pc:spChg>
        <pc:spChg chg="add">
          <ac:chgData name="Shaun Kinsella" userId="52d27c3f-a1b2-46d4-a8ac-ecda434a531e" providerId="ADAL" clId="{4C53B2AF-48EC-4471-961F-C051E4EC238A}" dt="2020-12-08T17:37:52.263" v="560" actId="26606"/>
          <ac:spMkLst>
            <pc:docMk/>
            <pc:sldMk cId="3856296726" sldId="277"/>
            <ac:spMk id="10" creationId="{AFA67CD3-AB4E-4A7A-BEB8-53C445D8C44E}"/>
          </ac:spMkLst>
        </pc:spChg>
        <pc:spChg chg="add">
          <ac:chgData name="Shaun Kinsella" userId="52d27c3f-a1b2-46d4-a8ac-ecda434a531e" providerId="ADAL" clId="{4C53B2AF-48EC-4471-961F-C051E4EC238A}" dt="2020-12-08T17:37:52.263" v="560" actId="26606"/>
          <ac:spMkLst>
            <pc:docMk/>
            <pc:sldMk cId="3856296726" sldId="277"/>
            <ac:spMk id="14" creationId="{339C8D78-A644-462F-B674-F440635E5353}"/>
          </ac:spMkLst>
        </pc:spChg>
        <pc:picChg chg="add">
          <ac:chgData name="Shaun Kinsella" userId="52d27c3f-a1b2-46d4-a8ac-ecda434a531e" providerId="ADAL" clId="{4C53B2AF-48EC-4471-961F-C051E4EC238A}" dt="2020-12-08T17:37:52.263" v="560" actId="26606"/>
          <ac:picMkLst>
            <pc:docMk/>
            <pc:sldMk cId="3856296726" sldId="277"/>
            <ac:picMk id="7" creationId="{B8137EE8-3306-4940-AEEC-F5CEE86B3C65}"/>
          </ac:picMkLst>
        </pc:picChg>
        <pc:picChg chg="add">
          <ac:chgData name="Shaun Kinsella" userId="52d27c3f-a1b2-46d4-a8ac-ecda434a531e" providerId="ADAL" clId="{4C53B2AF-48EC-4471-961F-C051E4EC238A}" dt="2020-12-08T17:37:52.263" v="560" actId="26606"/>
          <ac:picMkLst>
            <pc:docMk/>
            <pc:sldMk cId="3856296726" sldId="277"/>
            <ac:picMk id="12" creationId="{07CF545F-9C2E-4446-97CD-AD92990C2B68}"/>
          </ac:picMkLst>
        </pc:picChg>
      </pc:sldChg>
      <pc:sldChg chg="addSp modSp new mod setBg">
        <pc:chgData name="Shaun Kinsella" userId="52d27c3f-a1b2-46d4-a8ac-ecda434a531e" providerId="ADAL" clId="{4C53B2AF-48EC-4471-961F-C051E4EC238A}" dt="2020-12-08T17:40:54.087" v="851" actId="26606"/>
        <pc:sldMkLst>
          <pc:docMk/>
          <pc:sldMk cId="239284636" sldId="278"/>
        </pc:sldMkLst>
        <pc:spChg chg="mod">
          <ac:chgData name="Shaun Kinsella" userId="52d27c3f-a1b2-46d4-a8ac-ecda434a531e" providerId="ADAL" clId="{4C53B2AF-48EC-4471-961F-C051E4EC238A}" dt="2020-12-08T17:40:54.087" v="851" actId="26606"/>
          <ac:spMkLst>
            <pc:docMk/>
            <pc:sldMk cId="239284636" sldId="278"/>
            <ac:spMk id="2" creationId="{B6627EE0-26E7-4BC4-99B4-DD7D25278B6E}"/>
          </ac:spMkLst>
        </pc:spChg>
        <pc:spChg chg="mod">
          <ac:chgData name="Shaun Kinsella" userId="52d27c3f-a1b2-46d4-a8ac-ecda434a531e" providerId="ADAL" clId="{4C53B2AF-48EC-4471-961F-C051E4EC238A}" dt="2020-12-08T17:40:54.087" v="851" actId="26606"/>
          <ac:spMkLst>
            <pc:docMk/>
            <pc:sldMk cId="239284636" sldId="278"/>
            <ac:spMk id="3" creationId="{C697B327-6273-4CB0-A72C-9C4612DA49D4}"/>
          </ac:spMkLst>
        </pc:spChg>
        <pc:spChg chg="add">
          <ac:chgData name="Shaun Kinsella" userId="52d27c3f-a1b2-46d4-a8ac-ecda434a531e" providerId="ADAL" clId="{4C53B2AF-48EC-4471-961F-C051E4EC238A}" dt="2020-12-08T17:40:54.087" v="851" actId="26606"/>
          <ac:spMkLst>
            <pc:docMk/>
            <pc:sldMk cId="239284636" sldId="278"/>
            <ac:spMk id="8" creationId="{3B854194-185D-494D-905C-7C7CB2E30F6E}"/>
          </ac:spMkLst>
        </pc:spChg>
        <pc:spChg chg="add">
          <ac:chgData name="Shaun Kinsella" userId="52d27c3f-a1b2-46d4-a8ac-ecda434a531e" providerId="ADAL" clId="{4C53B2AF-48EC-4471-961F-C051E4EC238A}" dt="2020-12-08T17:40:54.087" v="851" actId="26606"/>
          <ac:spMkLst>
            <pc:docMk/>
            <pc:sldMk cId="239284636" sldId="278"/>
            <ac:spMk id="10" creationId="{B4F5FA0D-0104-4987-8241-EFF7C85B88DE}"/>
          </ac:spMkLst>
        </pc:spChg>
        <pc:picChg chg="add">
          <ac:chgData name="Shaun Kinsella" userId="52d27c3f-a1b2-46d4-a8ac-ecda434a531e" providerId="ADAL" clId="{4C53B2AF-48EC-4471-961F-C051E4EC238A}" dt="2020-12-08T17:40:54.087" v="851" actId="26606"/>
          <ac:picMkLst>
            <pc:docMk/>
            <pc:sldMk cId="239284636" sldId="278"/>
            <ac:picMk id="12" creationId="{2897127E-6CEF-446C-BE87-93B7C46E49D1}"/>
          </ac:picMkLst>
        </pc:picChg>
      </pc:sldChg>
      <pc:sldChg chg="modSp new del mod">
        <pc:chgData name="Shaun Kinsella" userId="52d27c3f-a1b2-46d4-a8ac-ecda434a531e" providerId="ADAL" clId="{4C53B2AF-48EC-4471-961F-C051E4EC238A}" dt="2020-12-08T17:39:01.092" v="578" actId="680"/>
        <pc:sldMkLst>
          <pc:docMk/>
          <pc:sldMk cId="2878299459" sldId="278"/>
        </pc:sldMkLst>
        <pc:spChg chg="mod">
          <ac:chgData name="Shaun Kinsella" userId="52d27c3f-a1b2-46d4-a8ac-ecda434a531e" providerId="ADAL" clId="{4C53B2AF-48EC-4471-961F-C051E4EC238A}" dt="2020-12-08T17:39:00.355" v="577" actId="20577"/>
          <ac:spMkLst>
            <pc:docMk/>
            <pc:sldMk cId="2878299459" sldId="278"/>
            <ac:spMk id="2" creationId="{C10E2546-8899-4621-B53D-B4638E81696F}"/>
          </ac:spMkLst>
        </pc:spChg>
      </pc:sldChg>
    </pc:docChg>
  </pc:docChgLst>
  <pc:docChgLst>
    <pc:chgData name="Shaun Kinsella" userId="S::skinsella@mabcommunity.org::52d27c3f-a1b2-46d4-a8ac-ecda434a531e" providerId="AD" clId="Web-{35E8A771-E5C1-17E2-B461-A8CA540B0EDE}"/>
    <pc:docChg chg="modSld">
      <pc:chgData name="Shaun Kinsella" userId="S::skinsella@mabcommunity.org::52d27c3f-a1b2-46d4-a8ac-ecda434a531e" providerId="AD" clId="Web-{35E8A771-E5C1-17E2-B461-A8CA540B0EDE}" dt="2020-11-03T17:02:29.591" v="559" actId="20577"/>
      <pc:docMkLst>
        <pc:docMk/>
      </pc:docMkLst>
      <pc:sldChg chg="modSp">
        <pc:chgData name="Shaun Kinsella" userId="S::skinsella@mabcommunity.org::52d27c3f-a1b2-46d4-a8ac-ecda434a531e" providerId="AD" clId="Web-{35E8A771-E5C1-17E2-B461-A8CA540B0EDE}" dt="2020-11-03T16:55:36.798" v="86" actId="20577"/>
        <pc:sldMkLst>
          <pc:docMk/>
          <pc:sldMk cId="335786150" sldId="262"/>
        </pc:sldMkLst>
        <pc:spChg chg="mod">
          <ac:chgData name="Shaun Kinsella" userId="S::skinsella@mabcommunity.org::52d27c3f-a1b2-46d4-a8ac-ecda434a531e" providerId="AD" clId="Web-{35E8A771-E5C1-17E2-B461-A8CA540B0EDE}" dt="2020-11-03T16:55:36.798" v="86" actId="20577"/>
          <ac:spMkLst>
            <pc:docMk/>
            <pc:sldMk cId="335786150" sldId="262"/>
            <ac:spMk id="3" creationId="{B9C5D273-FD88-4454-B087-715FB83627F1}"/>
          </ac:spMkLst>
        </pc:spChg>
      </pc:sldChg>
      <pc:sldChg chg="modSp">
        <pc:chgData name="Shaun Kinsella" userId="S::skinsella@mabcommunity.org::52d27c3f-a1b2-46d4-a8ac-ecda434a531e" providerId="AD" clId="Web-{35E8A771-E5C1-17E2-B461-A8CA540B0EDE}" dt="2020-11-03T17:00:53.635" v="376" actId="20577"/>
        <pc:sldMkLst>
          <pc:docMk/>
          <pc:sldMk cId="2141944710" sldId="266"/>
        </pc:sldMkLst>
        <pc:spChg chg="mod">
          <ac:chgData name="Shaun Kinsella" userId="S::skinsella@mabcommunity.org::52d27c3f-a1b2-46d4-a8ac-ecda434a531e" providerId="AD" clId="Web-{35E8A771-E5C1-17E2-B461-A8CA540B0EDE}" dt="2020-11-03T17:00:53.635" v="376" actId="20577"/>
          <ac:spMkLst>
            <pc:docMk/>
            <pc:sldMk cId="2141944710" sldId="266"/>
            <ac:spMk id="3" creationId="{8F93A538-D19A-4E41-AA67-8E4103D8C7AD}"/>
          </ac:spMkLst>
        </pc:spChg>
      </pc:sldChg>
      <pc:sldChg chg="modSp">
        <pc:chgData name="Shaun Kinsella" userId="S::skinsella@mabcommunity.org::52d27c3f-a1b2-46d4-a8ac-ecda434a531e" providerId="AD" clId="Web-{35E8A771-E5C1-17E2-B461-A8CA540B0EDE}" dt="2020-11-03T17:02:29.591" v="558" actId="20577"/>
        <pc:sldMkLst>
          <pc:docMk/>
          <pc:sldMk cId="1026627867" sldId="268"/>
        </pc:sldMkLst>
        <pc:spChg chg="mod">
          <ac:chgData name="Shaun Kinsella" userId="S::skinsella@mabcommunity.org::52d27c3f-a1b2-46d4-a8ac-ecda434a531e" providerId="AD" clId="Web-{35E8A771-E5C1-17E2-B461-A8CA540B0EDE}" dt="2020-11-03T17:02:29.591" v="558" actId="20577"/>
          <ac:spMkLst>
            <pc:docMk/>
            <pc:sldMk cId="1026627867" sldId="268"/>
            <ac:spMk id="3" creationId="{91A345FF-3E8D-4BBF-B7CC-CE7FEFA69E22}"/>
          </ac:spMkLst>
        </pc:spChg>
      </pc:sldChg>
    </pc:docChg>
  </pc:docChgLst>
  <pc:docChgLst>
    <pc:chgData name="Shaun Kinsella" userId="S::skinsella@mabcommunity.org::52d27c3f-a1b2-46d4-a8ac-ecda434a531e" providerId="AD" clId="Web-{495981BA-8092-DC28-E9C4-9804579D8029}"/>
    <pc:docChg chg="modSld">
      <pc:chgData name="Shaun Kinsella" userId="S::skinsella@mabcommunity.org::52d27c3f-a1b2-46d4-a8ac-ecda434a531e" providerId="AD" clId="Web-{495981BA-8092-DC28-E9C4-9804579D8029}" dt="2021-06-21T18:43:13.579" v="2" actId="20577"/>
      <pc:docMkLst>
        <pc:docMk/>
      </pc:docMkLst>
      <pc:sldChg chg="modSp">
        <pc:chgData name="Shaun Kinsella" userId="S::skinsella@mabcommunity.org::52d27c3f-a1b2-46d4-a8ac-ecda434a531e" providerId="AD" clId="Web-{495981BA-8092-DC28-E9C4-9804579D8029}" dt="2021-06-21T18:43:13.579" v="2" actId="20577"/>
        <pc:sldMkLst>
          <pc:docMk/>
          <pc:sldMk cId="1915844637" sldId="261"/>
        </pc:sldMkLst>
        <pc:spChg chg="mod">
          <ac:chgData name="Shaun Kinsella" userId="S::skinsella@mabcommunity.org::52d27c3f-a1b2-46d4-a8ac-ecda434a531e" providerId="AD" clId="Web-{495981BA-8092-DC28-E9C4-9804579D8029}" dt="2021-06-21T18:43:13.579" v="2" actId="20577"/>
          <ac:spMkLst>
            <pc:docMk/>
            <pc:sldMk cId="1915844637" sldId="261"/>
            <ac:spMk id="3" creationId="{B10BBFDA-884B-4F48-A4C3-3270BE61E66E}"/>
          </ac:spMkLst>
        </pc:spChg>
      </pc:sldChg>
    </pc:docChg>
  </pc:docChgLst>
  <pc:docChgLst>
    <pc:chgData name="Shaun Kinsella" userId="S::skinsella@mabcommunity.org::52d27c3f-a1b2-46d4-a8ac-ecda434a531e" providerId="AD" clId="Web-{A72A0AB6-D9CC-328E-5337-F02A3AEEF6B9}"/>
    <pc:docChg chg="modSld">
      <pc:chgData name="Shaun Kinsella" userId="S::skinsella@mabcommunity.org::52d27c3f-a1b2-46d4-a8ac-ecda434a531e" providerId="AD" clId="Web-{A72A0AB6-D9CC-328E-5337-F02A3AEEF6B9}" dt="2021-05-24T18:38:38.082" v="63" actId="20577"/>
      <pc:docMkLst>
        <pc:docMk/>
      </pc:docMkLst>
      <pc:sldChg chg="modSp">
        <pc:chgData name="Shaun Kinsella" userId="S::skinsella@mabcommunity.org::52d27c3f-a1b2-46d4-a8ac-ecda434a531e" providerId="AD" clId="Web-{A72A0AB6-D9CC-328E-5337-F02A3AEEF6B9}" dt="2021-05-24T18:38:38.082" v="63" actId="20577"/>
        <pc:sldMkLst>
          <pc:docMk/>
          <pc:sldMk cId="1915844637" sldId="261"/>
        </pc:sldMkLst>
        <pc:spChg chg="mod">
          <ac:chgData name="Shaun Kinsella" userId="S::skinsella@mabcommunity.org::52d27c3f-a1b2-46d4-a8ac-ecda434a531e" providerId="AD" clId="Web-{A72A0AB6-D9CC-328E-5337-F02A3AEEF6B9}" dt="2021-05-24T18:38:38.082" v="63" actId="20577"/>
          <ac:spMkLst>
            <pc:docMk/>
            <pc:sldMk cId="1915844637" sldId="261"/>
            <ac:spMk id="3" creationId="{B10BBFDA-884B-4F48-A4C3-3270BE61E66E}"/>
          </ac:spMkLst>
        </pc:spChg>
      </pc:sldChg>
    </pc:docChg>
  </pc:docChgLst>
  <pc:docChgLst>
    <pc:chgData name="Shaun Kinsella" userId="52d27c3f-a1b2-46d4-a8ac-ecda434a531e" providerId="ADAL" clId="{E392E073-7B7F-4C69-8F92-DD65BC94E428}"/>
    <pc:docChg chg="undo custSel addSld delSld modSld">
      <pc:chgData name="Shaun Kinsella" userId="52d27c3f-a1b2-46d4-a8ac-ecda434a531e" providerId="ADAL" clId="{E392E073-7B7F-4C69-8F92-DD65BC94E428}" dt="2021-04-26T18:08:53.405" v="1157" actId="20577"/>
      <pc:docMkLst>
        <pc:docMk/>
      </pc:docMkLst>
      <pc:sldChg chg="modSp mod">
        <pc:chgData name="Shaun Kinsella" userId="52d27c3f-a1b2-46d4-a8ac-ecda434a531e" providerId="ADAL" clId="{E392E073-7B7F-4C69-8F92-DD65BC94E428}" dt="2021-04-16T10:52:40.360" v="122" actId="20577"/>
        <pc:sldMkLst>
          <pc:docMk/>
          <pc:sldMk cId="1915844637" sldId="261"/>
        </pc:sldMkLst>
        <pc:spChg chg="mod">
          <ac:chgData name="Shaun Kinsella" userId="52d27c3f-a1b2-46d4-a8ac-ecda434a531e" providerId="ADAL" clId="{E392E073-7B7F-4C69-8F92-DD65BC94E428}" dt="2021-04-16T10:52:40.360" v="122" actId="20577"/>
          <ac:spMkLst>
            <pc:docMk/>
            <pc:sldMk cId="1915844637" sldId="261"/>
            <ac:spMk id="3" creationId="{B10BBFDA-884B-4F48-A4C3-3270BE61E66E}"/>
          </ac:spMkLst>
        </pc:spChg>
      </pc:sldChg>
      <pc:sldChg chg="modSp">
        <pc:chgData name="Shaun Kinsella" userId="52d27c3f-a1b2-46d4-a8ac-ecda434a531e" providerId="ADAL" clId="{E392E073-7B7F-4C69-8F92-DD65BC94E428}" dt="2021-04-16T12:36:38.468" v="739" actId="20577"/>
        <pc:sldMkLst>
          <pc:docMk/>
          <pc:sldMk cId="538635085" sldId="264"/>
        </pc:sldMkLst>
        <pc:graphicFrameChg chg="mod">
          <ac:chgData name="Shaun Kinsella" userId="52d27c3f-a1b2-46d4-a8ac-ecda434a531e" providerId="ADAL" clId="{E392E073-7B7F-4C69-8F92-DD65BC94E428}" dt="2021-04-16T12:36:38.468" v="739" actId="20577"/>
          <ac:graphicFrameMkLst>
            <pc:docMk/>
            <pc:sldMk cId="538635085" sldId="264"/>
            <ac:graphicFrameMk id="5" creationId="{9C094544-5467-4621-8DBA-A29FCC81DE3A}"/>
          </ac:graphicFrameMkLst>
        </pc:graphicFrameChg>
      </pc:sldChg>
      <pc:sldChg chg="modSp">
        <pc:chgData name="Shaun Kinsella" userId="52d27c3f-a1b2-46d4-a8ac-ecda434a531e" providerId="ADAL" clId="{E392E073-7B7F-4C69-8F92-DD65BC94E428}" dt="2021-04-16T12:37:21.326" v="771" actId="20577"/>
        <pc:sldMkLst>
          <pc:docMk/>
          <pc:sldMk cId="1042519544" sldId="274"/>
        </pc:sldMkLst>
        <pc:graphicFrameChg chg="mod">
          <ac:chgData name="Shaun Kinsella" userId="52d27c3f-a1b2-46d4-a8ac-ecda434a531e" providerId="ADAL" clId="{E392E073-7B7F-4C69-8F92-DD65BC94E428}" dt="2021-04-16T12:37:21.326" v="771" actId="20577"/>
          <ac:graphicFrameMkLst>
            <pc:docMk/>
            <pc:sldMk cId="1042519544" sldId="274"/>
            <ac:graphicFrameMk id="5" creationId="{9C094544-5467-4621-8DBA-A29FCC81DE3A}"/>
          </ac:graphicFrameMkLst>
        </pc:graphicFrameChg>
      </pc:sldChg>
      <pc:sldChg chg="modSp">
        <pc:chgData name="Shaun Kinsella" userId="52d27c3f-a1b2-46d4-a8ac-ecda434a531e" providerId="ADAL" clId="{E392E073-7B7F-4C69-8F92-DD65BC94E428}" dt="2021-04-16T12:37:52.184" v="805" actId="20577"/>
        <pc:sldMkLst>
          <pc:docMk/>
          <pc:sldMk cId="3530453190" sldId="276"/>
        </pc:sldMkLst>
        <pc:graphicFrameChg chg="mod">
          <ac:chgData name="Shaun Kinsella" userId="52d27c3f-a1b2-46d4-a8ac-ecda434a531e" providerId="ADAL" clId="{E392E073-7B7F-4C69-8F92-DD65BC94E428}" dt="2021-04-16T12:37:52.184" v="805" actId="20577"/>
          <ac:graphicFrameMkLst>
            <pc:docMk/>
            <pc:sldMk cId="3530453190" sldId="276"/>
            <ac:graphicFrameMk id="5" creationId="{9C094544-5467-4621-8DBA-A29FCC81DE3A}"/>
          </ac:graphicFrameMkLst>
        </pc:graphicFrameChg>
      </pc:sldChg>
      <pc:sldChg chg="modSp mod">
        <pc:chgData name="Shaun Kinsella" userId="52d27c3f-a1b2-46d4-a8ac-ecda434a531e" providerId="ADAL" clId="{E392E073-7B7F-4C69-8F92-DD65BC94E428}" dt="2021-04-16T10:53:16.191" v="133" actId="20577"/>
        <pc:sldMkLst>
          <pc:docMk/>
          <pc:sldMk cId="239284636" sldId="278"/>
        </pc:sldMkLst>
        <pc:spChg chg="mod">
          <ac:chgData name="Shaun Kinsella" userId="52d27c3f-a1b2-46d4-a8ac-ecda434a531e" providerId="ADAL" clId="{E392E073-7B7F-4C69-8F92-DD65BC94E428}" dt="2021-04-16T10:53:16.191" v="133" actId="20577"/>
          <ac:spMkLst>
            <pc:docMk/>
            <pc:sldMk cId="239284636" sldId="278"/>
            <ac:spMk id="3" creationId="{C697B327-6273-4CB0-A72C-9C4612DA49D4}"/>
          </ac:spMkLst>
        </pc:spChg>
      </pc:sldChg>
      <pc:sldChg chg="modSp mod">
        <pc:chgData name="Shaun Kinsella" userId="52d27c3f-a1b2-46d4-a8ac-ecda434a531e" providerId="ADAL" clId="{E392E073-7B7F-4C69-8F92-DD65BC94E428}" dt="2021-04-25T15:35:38.231" v="921" actId="20577"/>
        <pc:sldMkLst>
          <pc:docMk/>
          <pc:sldMk cId="1371659224" sldId="281"/>
        </pc:sldMkLst>
        <pc:spChg chg="mod">
          <ac:chgData name="Shaun Kinsella" userId="52d27c3f-a1b2-46d4-a8ac-ecda434a531e" providerId="ADAL" clId="{E392E073-7B7F-4C69-8F92-DD65BC94E428}" dt="2021-04-25T15:35:38.231" v="921" actId="20577"/>
          <ac:spMkLst>
            <pc:docMk/>
            <pc:sldMk cId="1371659224" sldId="281"/>
            <ac:spMk id="3" creationId="{F37CBD42-50B8-421F-B4BC-215C323134E8}"/>
          </ac:spMkLst>
        </pc:spChg>
      </pc:sldChg>
      <pc:sldChg chg="modSp">
        <pc:chgData name="Shaun Kinsella" userId="52d27c3f-a1b2-46d4-a8ac-ecda434a531e" providerId="ADAL" clId="{E392E073-7B7F-4C69-8F92-DD65BC94E428}" dt="2021-04-26T18:00:44.423" v="1067" actId="20577"/>
        <pc:sldMkLst>
          <pc:docMk/>
          <pc:sldMk cId="2312060152" sldId="282"/>
        </pc:sldMkLst>
        <pc:graphicFrameChg chg="mod">
          <ac:chgData name="Shaun Kinsella" userId="52d27c3f-a1b2-46d4-a8ac-ecda434a531e" providerId="ADAL" clId="{E392E073-7B7F-4C69-8F92-DD65BC94E428}" dt="2021-04-26T18:00:44.423" v="1067" actId="20577"/>
          <ac:graphicFrameMkLst>
            <pc:docMk/>
            <pc:sldMk cId="2312060152" sldId="282"/>
            <ac:graphicFrameMk id="5" creationId="{FB25EEFF-0F44-45F9-80F0-19586BE12DB7}"/>
          </ac:graphicFrameMkLst>
        </pc:graphicFrameChg>
      </pc:sldChg>
      <pc:sldChg chg="addSp modSp mod setBg">
        <pc:chgData name="Shaun Kinsella" userId="52d27c3f-a1b2-46d4-a8ac-ecda434a531e" providerId="ADAL" clId="{E392E073-7B7F-4C69-8F92-DD65BC94E428}" dt="2021-04-16T10:49:58.668" v="34" actId="20577"/>
        <pc:sldMkLst>
          <pc:docMk/>
          <pc:sldMk cId="705905683" sldId="283"/>
        </pc:sldMkLst>
        <pc:spChg chg="mod">
          <ac:chgData name="Shaun Kinsella" userId="52d27c3f-a1b2-46d4-a8ac-ecda434a531e" providerId="ADAL" clId="{E392E073-7B7F-4C69-8F92-DD65BC94E428}" dt="2021-04-16T10:49:26.783" v="0" actId="26606"/>
          <ac:spMkLst>
            <pc:docMk/>
            <pc:sldMk cId="705905683" sldId="283"/>
            <ac:spMk id="2" creationId="{4FC1FF1D-5B0A-403F-8A63-90C5C911AE39}"/>
          </ac:spMkLst>
        </pc:spChg>
        <pc:spChg chg="mod">
          <ac:chgData name="Shaun Kinsella" userId="52d27c3f-a1b2-46d4-a8ac-ecda434a531e" providerId="ADAL" clId="{E392E073-7B7F-4C69-8F92-DD65BC94E428}" dt="2021-04-16T10:49:58.668" v="34" actId="20577"/>
          <ac:spMkLst>
            <pc:docMk/>
            <pc:sldMk cId="705905683" sldId="283"/>
            <ac:spMk id="3" creationId="{2639B07A-0FD3-46E4-94CB-60345CB3D4BB}"/>
          </ac:spMkLst>
        </pc:spChg>
        <pc:spChg chg="add">
          <ac:chgData name="Shaun Kinsella" userId="52d27c3f-a1b2-46d4-a8ac-ecda434a531e" providerId="ADAL" clId="{E392E073-7B7F-4C69-8F92-DD65BC94E428}" dt="2021-04-16T10:49:26.783" v="0" actId="26606"/>
          <ac:spMkLst>
            <pc:docMk/>
            <pc:sldMk cId="705905683" sldId="283"/>
            <ac:spMk id="10" creationId="{AFA67CD3-AB4E-4A7A-BEB8-53C445D8C44E}"/>
          </ac:spMkLst>
        </pc:spChg>
        <pc:spChg chg="add">
          <ac:chgData name="Shaun Kinsella" userId="52d27c3f-a1b2-46d4-a8ac-ecda434a531e" providerId="ADAL" clId="{E392E073-7B7F-4C69-8F92-DD65BC94E428}" dt="2021-04-16T10:49:26.783" v="0" actId="26606"/>
          <ac:spMkLst>
            <pc:docMk/>
            <pc:sldMk cId="705905683" sldId="283"/>
            <ac:spMk id="14" creationId="{339C8D78-A644-462F-B674-F440635E5353}"/>
          </ac:spMkLst>
        </pc:spChg>
        <pc:picChg chg="add">
          <ac:chgData name="Shaun Kinsella" userId="52d27c3f-a1b2-46d4-a8ac-ecda434a531e" providerId="ADAL" clId="{E392E073-7B7F-4C69-8F92-DD65BC94E428}" dt="2021-04-16T10:49:26.783" v="0" actId="26606"/>
          <ac:picMkLst>
            <pc:docMk/>
            <pc:sldMk cId="705905683" sldId="283"/>
            <ac:picMk id="7" creationId="{C86F71D7-C175-4E83-B7AA-C327F587DF15}"/>
          </ac:picMkLst>
        </pc:picChg>
        <pc:picChg chg="add">
          <ac:chgData name="Shaun Kinsella" userId="52d27c3f-a1b2-46d4-a8ac-ecda434a531e" providerId="ADAL" clId="{E392E073-7B7F-4C69-8F92-DD65BC94E428}" dt="2021-04-16T10:49:26.783" v="0" actId="26606"/>
          <ac:picMkLst>
            <pc:docMk/>
            <pc:sldMk cId="705905683" sldId="283"/>
            <ac:picMk id="12" creationId="{07CF545F-9C2E-4446-97CD-AD92990C2B68}"/>
          </ac:picMkLst>
        </pc:picChg>
      </pc:sldChg>
      <pc:sldChg chg="new del">
        <pc:chgData name="Shaun Kinsella" userId="52d27c3f-a1b2-46d4-a8ac-ecda434a531e" providerId="ADAL" clId="{E392E073-7B7F-4C69-8F92-DD65BC94E428}" dt="2021-04-16T10:50:48.843" v="38" actId="47"/>
        <pc:sldMkLst>
          <pc:docMk/>
          <pc:sldMk cId="1742398830" sldId="284"/>
        </pc:sldMkLst>
      </pc:sldChg>
      <pc:sldChg chg="delSp modSp add mod setBg delDesignElem">
        <pc:chgData name="Shaun Kinsella" userId="52d27c3f-a1b2-46d4-a8ac-ecda434a531e" providerId="ADAL" clId="{E392E073-7B7F-4C69-8F92-DD65BC94E428}" dt="2021-04-16T10:50:58.204" v="49" actId="20577"/>
        <pc:sldMkLst>
          <pc:docMk/>
          <pc:sldMk cId="3022452136" sldId="285"/>
        </pc:sldMkLst>
        <pc:spChg chg="mod">
          <ac:chgData name="Shaun Kinsella" userId="52d27c3f-a1b2-46d4-a8ac-ecda434a531e" providerId="ADAL" clId="{E392E073-7B7F-4C69-8F92-DD65BC94E428}" dt="2021-04-16T10:50:58.204" v="49" actId="20577"/>
          <ac:spMkLst>
            <pc:docMk/>
            <pc:sldMk cId="3022452136" sldId="285"/>
            <ac:spMk id="2" creationId="{4FC1FF1D-5B0A-403F-8A63-90C5C911AE39}"/>
          </ac:spMkLst>
        </pc:spChg>
        <pc:spChg chg="del">
          <ac:chgData name="Shaun Kinsella" userId="52d27c3f-a1b2-46d4-a8ac-ecda434a531e" providerId="ADAL" clId="{E392E073-7B7F-4C69-8F92-DD65BC94E428}" dt="2021-04-16T10:50:45.971" v="37"/>
          <ac:spMkLst>
            <pc:docMk/>
            <pc:sldMk cId="3022452136" sldId="285"/>
            <ac:spMk id="10" creationId="{AFA67CD3-AB4E-4A7A-BEB8-53C445D8C44E}"/>
          </ac:spMkLst>
        </pc:spChg>
        <pc:spChg chg="del">
          <ac:chgData name="Shaun Kinsella" userId="52d27c3f-a1b2-46d4-a8ac-ecda434a531e" providerId="ADAL" clId="{E392E073-7B7F-4C69-8F92-DD65BC94E428}" dt="2021-04-16T10:50:45.971" v="37"/>
          <ac:spMkLst>
            <pc:docMk/>
            <pc:sldMk cId="3022452136" sldId="285"/>
            <ac:spMk id="14" creationId="{339C8D78-A644-462F-B674-F440635E5353}"/>
          </ac:spMkLst>
        </pc:spChg>
        <pc:picChg chg="del">
          <ac:chgData name="Shaun Kinsella" userId="52d27c3f-a1b2-46d4-a8ac-ecda434a531e" providerId="ADAL" clId="{E392E073-7B7F-4C69-8F92-DD65BC94E428}" dt="2021-04-16T10:50:45.971" v="37"/>
          <ac:picMkLst>
            <pc:docMk/>
            <pc:sldMk cId="3022452136" sldId="285"/>
            <ac:picMk id="12" creationId="{07CF545F-9C2E-4446-97CD-AD92990C2B68}"/>
          </ac:picMkLst>
        </pc:picChg>
      </pc:sldChg>
      <pc:sldChg chg="addSp modSp new mod setBg">
        <pc:chgData name="Shaun Kinsella" userId="52d27c3f-a1b2-46d4-a8ac-ecda434a531e" providerId="ADAL" clId="{E392E073-7B7F-4C69-8F92-DD65BC94E428}" dt="2021-04-25T15:38:05.881" v="1047" actId="20577"/>
        <pc:sldMkLst>
          <pc:docMk/>
          <pc:sldMk cId="494002710" sldId="286"/>
        </pc:sldMkLst>
        <pc:spChg chg="mod">
          <ac:chgData name="Shaun Kinsella" userId="52d27c3f-a1b2-46d4-a8ac-ecda434a531e" providerId="ADAL" clId="{E392E073-7B7F-4C69-8F92-DD65BC94E428}" dt="2021-04-25T15:37:38.921" v="1000" actId="26606"/>
          <ac:spMkLst>
            <pc:docMk/>
            <pc:sldMk cId="494002710" sldId="286"/>
            <ac:spMk id="2" creationId="{6965079E-94C4-4901-A443-E5700C82837C}"/>
          </ac:spMkLst>
        </pc:spChg>
        <pc:spChg chg="mod">
          <ac:chgData name="Shaun Kinsella" userId="52d27c3f-a1b2-46d4-a8ac-ecda434a531e" providerId="ADAL" clId="{E392E073-7B7F-4C69-8F92-DD65BC94E428}" dt="2021-04-25T15:38:05.881" v="1047" actId="20577"/>
          <ac:spMkLst>
            <pc:docMk/>
            <pc:sldMk cId="494002710" sldId="286"/>
            <ac:spMk id="3" creationId="{E86E2105-2164-423E-94A9-5D95DDA0B360}"/>
          </ac:spMkLst>
        </pc:spChg>
        <pc:spChg chg="add">
          <ac:chgData name="Shaun Kinsella" userId="52d27c3f-a1b2-46d4-a8ac-ecda434a531e" providerId="ADAL" clId="{E392E073-7B7F-4C69-8F92-DD65BC94E428}" dt="2021-04-25T15:37:38.921" v="1000" actId="26606"/>
          <ac:spMkLst>
            <pc:docMk/>
            <pc:sldMk cId="494002710" sldId="286"/>
            <ac:spMk id="10" creationId="{AFA67CD3-AB4E-4A7A-BEB8-53C445D8C44E}"/>
          </ac:spMkLst>
        </pc:spChg>
        <pc:spChg chg="add">
          <ac:chgData name="Shaun Kinsella" userId="52d27c3f-a1b2-46d4-a8ac-ecda434a531e" providerId="ADAL" clId="{E392E073-7B7F-4C69-8F92-DD65BC94E428}" dt="2021-04-25T15:37:38.921" v="1000" actId="26606"/>
          <ac:spMkLst>
            <pc:docMk/>
            <pc:sldMk cId="494002710" sldId="286"/>
            <ac:spMk id="14" creationId="{339C8D78-A644-462F-B674-F440635E5353}"/>
          </ac:spMkLst>
        </pc:spChg>
        <pc:picChg chg="add">
          <ac:chgData name="Shaun Kinsella" userId="52d27c3f-a1b2-46d4-a8ac-ecda434a531e" providerId="ADAL" clId="{E392E073-7B7F-4C69-8F92-DD65BC94E428}" dt="2021-04-25T15:37:38.921" v="1000" actId="26606"/>
          <ac:picMkLst>
            <pc:docMk/>
            <pc:sldMk cId="494002710" sldId="286"/>
            <ac:picMk id="7" creationId="{034C26AF-23EE-47E5-8F69-FCBFEEBA1B93}"/>
          </ac:picMkLst>
        </pc:picChg>
        <pc:picChg chg="add">
          <ac:chgData name="Shaun Kinsella" userId="52d27c3f-a1b2-46d4-a8ac-ecda434a531e" providerId="ADAL" clId="{E392E073-7B7F-4C69-8F92-DD65BC94E428}" dt="2021-04-25T15:37:38.921" v="1000" actId="26606"/>
          <ac:picMkLst>
            <pc:docMk/>
            <pc:sldMk cId="494002710" sldId="286"/>
            <ac:picMk id="12" creationId="{07CF545F-9C2E-4446-97CD-AD92990C2B68}"/>
          </ac:picMkLst>
        </pc:picChg>
      </pc:sldChg>
      <pc:sldChg chg="modSp mod">
        <pc:chgData name="Shaun Kinsella" userId="52d27c3f-a1b2-46d4-a8ac-ecda434a531e" providerId="ADAL" clId="{E392E073-7B7F-4C69-8F92-DD65BC94E428}" dt="2021-04-26T18:08:53.405" v="1157" actId="20577"/>
        <pc:sldMkLst>
          <pc:docMk/>
          <pc:sldMk cId="470493638" sldId="287"/>
        </pc:sldMkLst>
        <pc:spChg chg="mod">
          <ac:chgData name="Shaun Kinsella" userId="52d27c3f-a1b2-46d4-a8ac-ecda434a531e" providerId="ADAL" clId="{E392E073-7B7F-4C69-8F92-DD65BC94E428}" dt="2021-04-26T18:08:53.405" v="1157" actId="20577"/>
          <ac:spMkLst>
            <pc:docMk/>
            <pc:sldMk cId="470493638" sldId="287"/>
            <ac:spMk id="3" creationId="{8862041D-4187-4947-9FC8-E598C033FF3F}"/>
          </ac:spMkLst>
        </pc:spChg>
      </pc:sldChg>
    </pc:docChg>
  </pc:docChgLst>
  <pc:docChgLst>
    <pc:chgData name="Shaun Kinsella" userId="S::skinsella@mabcommunity.org::52d27c3f-a1b2-46d4-a8ac-ecda434a531e" providerId="AD" clId="Web-{6EB43F0E-35E0-047D-BD56-6A1D17D6D605}"/>
    <pc:docChg chg="modSld">
      <pc:chgData name="Shaun Kinsella" userId="S::skinsella@mabcommunity.org::52d27c3f-a1b2-46d4-a8ac-ecda434a531e" providerId="AD" clId="Web-{6EB43F0E-35E0-047D-BD56-6A1D17D6D605}" dt="2020-11-20T15:54:27.711" v="228" actId="20577"/>
      <pc:docMkLst>
        <pc:docMk/>
      </pc:docMkLst>
      <pc:sldChg chg="modSp">
        <pc:chgData name="Shaun Kinsella" userId="S::skinsella@mabcommunity.org::52d27c3f-a1b2-46d4-a8ac-ecda434a531e" providerId="AD" clId="Web-{6EB43F0E-35E0-047D-BD56-6A1D17D6D605}" dt="2020-11-20T15:50:19.057" v="32" actId="20577"/>
        <pc:sldMkLst>
          <pc:docMk/>
          <pc:sldMk cId="3882370823" sldId="260"/>
        </pc:sldMkLst>
        <pc:graphicFrameChg chg="modGraphic">
          <ac:chgData name="Shaun Kinsella" userId="S::skinsella@mabcommunity.org::52d27c3f-a1b2-46d4-a8ac-ecda434a531e" providerId="AD" clId="Web-{6EB43F0E-35E0-047D-BD56-6A1D17D6D605}" dt="2020-11-20T15:50:19.057" v="32" actId="20577"/>
          <ac:graphicFrameMkLst>
            <pc:docMk/>
            <pc:sldMk cId="3882370823" sldId="260"/>
            <ac:graphicFrameMk id="5" creationId="{17898C15-851A-4923-B232-1AD811B9052D}"/>
          </ac:graphicFrameMkLst>
        </pc:graphicFrameChg>
      </pc:sldChg>
      <pc:sldChg chg="modSp">
        <pc:chgData name="Shaun Kinsella" userId="S::skinsella@mabcommunity.org::52d27c3f-a1b2-46d4-a8ac-ecda434a531e" providerId="AD" clId="Web-{6EB43F0E-35E0-047D-BD56-6A1D17D6D605}" dt="2020-11-20T15:54:27.555" v="226" actId="20577"/>
        <pc:sldMkLst>
          <pc:docMk/>
          <pc:sldMk cId="1915844637" sldId="261"/>
        </pc:sldMkLst>
        <pc:spChg chg="mod">
          <ac:chgData name="Shaun Kinsella" userId="S::skinsella@mabcommunity.org::52d27c3f-a1b2-46d4-a8ac-ecda434a531e" providerId="AD" clId="Web-{6EB43F0E-35E0-047D-BD56-6A1D17D6D605}" dt="2020-11-20T15:54:27.555" v="226" actId="20577"/>
          <ac:spMkLst>
            <pc:docMk/>
            <pc:sldMk cId="1915844637" sldId="261"/>
            <ac:spMk id="3" creationId="{B10BBFDA-884B-4F48-A4C3-3270BE61E66E}"/>
          </ac:spMkLst>
        </pc:spChg>
      </pc:sldChg>
      <pc:sldChg chg="modSp">
        <pc:chgData name="Shaun Kinsella" userId="S::skinsella@mabcommunity.org::52d27c3f-a1b2-46d4-a8ac-ecda434a531e" providerId="AD" clId="Web-{6EB43F0E-35E0-047D-BD56-6A1D17D6D605}" dt="2020-11-20T15:53:23.680" v="167" actId="20577"/>
        <pc:sldMkLst>
          <pc:docMk/>
          <pc:sldMk cId="421192854" sldId="263"/>
        </pc:sldMkLst>
        <pc:spChg chg="mod">
          <ac:chgData name="Shaun Kinsella" userId="S::skinsella@mabcommunity.org::52d27c3f-a1b2-46d4-a8ac-ecda434a531e" providerId="AD" clId="Web-{6EB43F0E-35E0-047D-BD56-6A1D17D6D605}" dt="2020-11-20T15:53:23.680" v="167" actId="20577"/>
          <ac:spMkLst>
            <pc:docMk/>
            <pc:sldMk cId="421192854" sldId="263"/>
            <ac:spMk id="3" creationId="{888ACC43-045C-4953-851C-2116D3966A52}"/>
          </ac:spMkLst>
        </pc:spChg>
      </pc:sldChg>
      <pc:sldChg chg="modSp">
        <pc:chgData name="Shaun Kinsella" userId="S::skinsella@mabcommunity.org::52d27c3f-a1b2-46d4-a8ac-ecda434a531e" providerId="AD" clId="Web-{6EB43F0E-35E0-047D-BD56-6A1D17D6D605}" dt="2020-11-20T15:51:20.338" v="47" actId="20577"/>
        <pc:sldMkLst>
          <pc:docMk/>
          <pc:sldMk cId="2141944710" sldId="266"/>
        </pc:sldMkLst>
        <pc:spChg chg="mod">
          <ac:chgData name="Shaun Kinsella" userId="S::skinsella@mabcommunity.org::52d27c3f-a1b2-46d4-a8ac-ecda434a531e" providerId="AD" clId="Web-{6EB43F0E-35E0-047D-BD56-6A1D17D6D605}" dt="2020-11-20T15:51:20.338" v="47" actId="20577"/>
          <ac:spMkLst>
            <pc:docMk/>
            <pc:sldMk cId="2141944710" sldId="266"/>
            <ac:spMk id="3" creationId="{8F93A538-D19A-4E41-AA67-8E4103D8C7AD}"/>
          </ac:spMkLst>
        </pc:spChg>
      </pc:sldChg>
      <pc:sldChg chg="modSp">
        <pc:chgData name="Shaun Kinsella" userId="S::skinsella@mabcommunity.org::52d27c3f-a1b2-46d4-a8ac-ecda434a531e" providerId="AD" clId="Web-{6EB43F0E-35E0-047D-BD56-6A1D17D6D605}" dt="2020-11-20T15:54:00.274" v="201" actId="20577"/>
        <pc:sldMkLst>
          <pc:docMk/>
          <pc:sldMk cId="2812358453" sldId="269"/>
        </pc:sldMkLst>
        <pc:spChg chg="mod">
          <ac:chgData name="Shaun Kinsella" userId="S::skinsella@mabcommunity.org::52d27c3f-a1b2-46d4-a8ac-ecda434a531e" providerId="AD" clId="Web-{6EB43F0E-35E0-047D-BD56-6A1D17D6D605}" dt="2020-11-20T15:54:00.274" v="201" actId="20577"/>
          <ac:spMkLst>
            <pc:docMk/>
            <pc:sldMk cId="2812358453" sldId="269"/>
            <ac:spMk id="3" creationId="{2B1392F8-59AC-424F-904D-C7A3875A1C47}"/>
          </ac:spMkLst>
        </pc:spChg>
      </pc:sldChg>
      <pc:sldChg chg="modSp">
        <pc:chgData name="Shaun Kinsella" userId="S::skinsella@mabcommunity.org::52d27c3f-a1b2-46d4-a8ac-ecda434a531e" providerId="AD" clId="Web-{6EB43F0E-35E0-047D-BD56-6A1D17D6D605}" dt="2020-11-20T15:49:09.870" v="12" actId="20577"/>
        <pc:sldMkLst>
          <pc:docMk/>
          <pc:sldMk cId="137159456" sldId="271"/>
        </pc:sldMkLst>
        <pc:spChg chg="mod">
          <ac:chgData name="Shaun Kinsella" userId="S::skinsella@mabcommunity.org::52d27c3f-a1b2-46d4-a8ac-ecda434a531e" providerId="AD" clId="Web-{6EB43F0E-35E0-047D-BD56-6A1D17D6D605}" dt="2020-11-20T15:49:09.870" v="12" actId="20577"/>
          <ac:spMkLst>
            <pc:docMk/>
            <pc:sldMk cId="137159456" sldId="271"/>
            <ac:spMk id="2" creationId="{1FC38267-7F72-4A8B-AE04-BCF5C55312D1}"/>
          </ac:spMkLst>
        </pc:spChg>
      </pc:sldChg>
    </pc:docChg>
  </pc:docChgLst>
  <pc:docChgLst>
    <pc:chgData name="Shaun Kinsella" userId="52d27c3f-a1b2-46d4-a8ac-ecda434a531e" providerId="ADAL" clId="{FCFDEEAB-9229-4D35-B0C4-D16E68508F7B}"/>
    <pc:docChg chg="custSel delSld modSld modShowInfo">
      <pc:chgData name="Shaun Kinsella" userId="52d27c3f-a1b2-46d4-a8ac-ecda434a531e" providerId="ADAL" clId="{FCFDEEAB-9229-4D35-B0C4-D16E68508F7B}" dt="2021-07-20T16:10:17.037" v="199"/>
      <pc:docMkLst>
        <pc:docMk/>
      </pc:docMkLst>
      <pc:sldChg chg="modTransition modAnim">
        <pc:chgData name="Shaun Kinsella" userId="52d27c3f-a1b2-46d4-a8ac-ecda434a531e" providerId="ADAL" clId="{FCFDEEAB-9229-4D35-B0C4-D16E68508F7B}" dt="2021-07-20T14:00:47.180" v="173"/>
        <pc:sldMkLst>
          <pc:docMk/>
          <pc:sldMk cId="1296186141" sldId="256"/>
        </pc:sldMkLst>
      </pc:sldChg>
      <pc:sldChg chg="modTransition modAnim">
        <pc:chgData name="Shaun Kinsella" userId="52d27c3f-a1b2-46d4-a8ac-ecda434a531e" providerId="ADAL" clId="{FCFDEEAB-9229-4D35-B0C4-D16E68508F7B}" dt="2021-07-20T14:01:00.435" v="176"/>
        <pc:sldMkLst>
          <pc:docMk/>
          <pc:sldMk cId="3211797144" sldId="257"/>
        </pc:sldMkLst>
      </pc:sldChg>
      <pc:sldChg chg="modTransition modAnim">
        <pc:chgData name="Shaun Kinsella" userId="52d27c3f-a1b2-46d4-a8ac-ecda434a531e" providerId="ADAL" clId="{FCFDEEAB-9229-4D35-B0C4-D16E68508F7B}" dt="2021-07-20T14:01:11.480" v="180"/>
        <pc:sldMkLst>
          <pc:docMk/>
          <pc:sldMk cId="933095279" sldId="258"/>
        </pc:sldMkLst>
      </pc:sldChg>
      <pc:sldChg chg="modTransition modAnim">
        <pc:chgData name="Shaun Kinsella" userId="52d27c3f-a1b2-46d4-a8ac-ecda434a531e" providerId="ADAL" clId="{FCFDEEAB-9229-4D35-B0C4-D16E68508F7B}" dt="2021-07-20T14:01:17.050" v="182"/>
        <pc:sldMkLst>
          <pc:docMk/>
          <pc:sldMk cId="4115954242" sldId="259"/>
        </pc:sldMkLst>
      </pc:sldChg>
      <pc:sldChg chg="modSp modTransition modAnim">
        <pc:chgData name="Shaun Kinsella" userId="52d27c3f-a1b2-46d4-a8ac-ecda434a531e" providerId="ADAL" clId="{FCFDEEAB-9229-4D35-B0C4-D16E68508F7B}" dt="2021-07-20T14:01:19.469" v="183"/>
        <pc:sldMkLst>
          <pc:docMk/>
          <pc:sldMk cId="3882370823" sldId="260"/>
        </pc:sldMkLst>
        <pc:graphicFrameChg chg="mod">
          <ac:chgData name="Shaun Kinsella" userId="52d27c3f-a1b2-46d4-a8ac-ecda434a531e" providerId="ADAL" clId="{FCFDEEAB-9229-4D35-B0C4-D16E68508F7B}" dt="2021-07-20T12:56:44.634" v="26" actId="20577"/>
          <ac:graphicFrameMkLst>
            <pc:docMk/>
            <pc:sldMk cId="3882370823" sldId="260"/>
            <ac:graphicFrameMk id="5" creationId="{17898C15-851A-4923-B232-1AD811B9052D}"/>
          </ac:graphicFrameMkLst>
        </pc:graphicFrameChg>
      </pc:sldChg>
      <pc:sldChg chg="modSp mod modTransition modAnim">
        <pc:chgData name="Shaun Kinsella" userId="52d27c3f-a1b2-46d4-a8ac-ecda434a531e" providerId="ADAL" clId="{FCFDEEAB-9229-4D35-B0C4-D16E68508F7B}" dt="2021-07-20T14:01:24.990" v="185"/>
        <pc:sldMkLst>
          <pc:docMk/>
          <pc:sldMk cId="1915844637" sldId="261"/>
        </pc:sldMkLst>
        <pc:spChg chg="mod">
          <ac:chgData name="Shaun Kinsella" userId="52d27c3f-a1b2-46d4-a8ac-ecda434a531e" providerId="ADAL" clId="{FCFDEEAB-9229-4D35-B0C4-D16E68508F7B}" dt="2021-07-20T13:01:20.291" v="127" actId="20577"/>
          <ac:spMkLst>
            <pc:docMk/>
            <pc:sldMk cId="1915844637" sldId="261"/>
            <ac:spMk id="3" creationId="{B10BBFDA-884B-4F48-A4C3-3270BE61E66E}"/>
          </ac:spMkLst>
        </pc:spChg>
      </pc:sldChg>
      <pc:sldChg chg="modSp mod modTransition modAnim">
        <pc:chgData name="Shaun Kinsella" userId="52d27c3f-a1b2-46d4-a8ac-ecda434a531e" providerId="ADAL" clId="{FCFDEEAB-9229-4D35-B0C4-D16E68508F7B}" dt="2021-07-20T14:01:29.989" v="187"/>
        <pc:sldMkLst>
          <pc:docMk/>
          <pc:sldMk cId="335786150" sldId="262"/>
        </pc:sldMkLst>
        <pc:spChg chg="mod">
          <ac:chgData name="Shaun Kinsella" userId="52d27c3f-a1b2-46d4-a8ac-ecda434a531e" providerId="ADAL" clId="{FCFDEEAB-9229-4D35-B0C4-D16E68508F7B}" dt="2021-07-20T13:07:30.532" v="139" actId="20577"/>
          <ac:spMkLst>
            <pc:docMk/>
            <pc:sldMk cId="335786150" sldId="262"/>
            <ac:spMk id="3" creationId="{B9C5D273-FD88-4454-B087-715FB83627F1}"/>
          </ac:spMkLst>
        </pc:spChg>
      </pc:sldChg>
      <pc:sldChg chg="modTransition modAnim">
        <pc:chgData name="Shaun Kinsella" userId="52d27c3f-a1b2-46d4-a8ac-ecda434a531e" providerId="ADAL" clId="{FCFDEEAB-9229-4D35-B0C4-D16E68508F7B}" dt="2021-07-20T14:01:34.893" v="189"/>
        <pc:sldMkLst>
          <pc:docMk/>
          <pc:sldMk cId="421192854" sldId="263"/>
        </pc:sldMkLst>
      </pc:sldChg>
      <pc:sldChg chg="modTransition modAnim">
        <pc:chgData name="Shaun Kinsella" userId="52d27c3f-a1b2-46d4-a8ac-ecda434a531e" providerId="ADAL" clId="{FCFDEEAB-9229-4D35-B0C4-D16E68508F7B}" dt="2021-07-20T14:01:37.112" v="190"/>
        <pc:sldMkLst>
          <pc:docMk/>
          <pc:sldMk cId="538635085" sldId="264"/>
        </pc:sldMkLst>
      </pc:sldChg>
      <pc:sldChg chg="modTransition modAnim">
        <pc:chgData name="Shaun Kinsella" userId="52d27c3f-a1b2-46d4-a8ac-ecda434a531e" providerId="ADAL" clId="{FCFDEEAB-9229-4D35-B0C4-D16E68508F7B}" dt="2021-07-20T16:10:17.037" v="199"/>
        <pc:sldMkLst>
          <pc:docMk/>
          <pc:sldMk cId="4065553564" sldId="265"/>
        </pc:sldMkLst>
      </pc:sldChg>
      <pc:sldChg chg="modTransition modAnim">
        <pc:chgData name="Shaun Kinsella" userId="52d27c3f-a1b2-46d4-a8ac-ecda434a531e" providerId="ADAL" clId="{FCFDEEAB-9229-4D35-B0C4-D16E68508F7B}" dt="2021-07-20T14:01:32.348" v="188"/>
        <pc:sldMkLst>
          <pc:docMk/>
          <pc:sldMk cId="2141944710" sldId="266"/>
        </pc:sldMkLst>
      </pc:sldChg>
      <pc:sldChg chg="modTransition modAnim">
        <pc:chgData name="Shaun Kinsella" userId="52d27c3f-a1b2-46d4-a8ac-ecda434a531e" providerId="ADAL" clId="{FCFDEEAB-9229-4D35-B0C4-D16E68508F7B}" dt="2021-07-20T14:01:44.464" v="193"/>
        <pc:sldMkLst>
          <pc:docMk/>
          <pc:sldMk cId="1026627867" sldId="268"/>
        </pc:sldMkLst>
      </pc:sldChg>
      <pc:sldChg chg="modTransition modAnim">
        <pc:chgData name="Shaun Kinsella" userId="52d27c3f-a1b2-46d4-a8ac-ecda434a531e" providerId="ADAL" clId="{FCFDEEAB-9229-4D35-B0C4-D16E68508F7B}" dt="2021-07-20T14:01:46.559" v="194"/>
        <pc:sldMkLst>
          <pc:docMk/>
          <pc:sldMk cId="2812358453" sldId="269"/>
        </pc:sldMkLst>
      </pc:sldChg>
      <pc:sldChg chg="modTransition modAnim">
        <pc:chgData name="Shaun Kinsella" userId="52d27c3f-a1b2-46d4-a8ac-ecda434a531e" providerId="ADAL" clId="{FCFDEEAB-9229-4D35-B0C4-D16E68508F7B}" dt="2021-07-20T14:01:49.113" v="195"/>
        <pc:sldMkLst>
          <pc:docMk/>
          <pc:sldMk cId="1613777136" sldId="270"/>
        </pc:sldMkLst>
      </pc:sldChg>
      <pc:sldChg chg="modTransition modAnim">
        <pc:chgData name="Shaun Kinsella" userId="52d27c3f-a1b2-46d4-a8ac-ecda434a531e" providerId="ADAL" clId="{FCFDEEAB-9229-4D35-B0C4-D16E68508F7B}" dt="2021-07-20T14:01:03.526" v="177"/>
        <pc:sldMkLst>
          <pc:docMk/>
          <pc:sldMk cId="137159456" sldId="271"/>
        </pc:sldMkLst>
      </pc:sldChg>
      <pc:sldChg chg="modSp mod modTransition modAnim">
        <pc:chgData name="Shaun Kinsella" userId="52d27c3f-a1b2-46d4-a8ac-ecda434a531e" providerId="ADAL" clId="{FCFDEEAB-9229-4D35-B0C4-D16E68508F7B}" dt="2021-07-20T14:01:06.218" v="178"/>
        <pc:sldMkLst>
          <pc:docMk/>
          <pc:sldMk cId="1460525263" sldId="272"/>
        </pc:sldMkLst>
        <pc:spChg chg="mod">
          <ac:chgData name="Shaun Kinsella" userId="52d27c3f-a1b2-46d4-a8ac-ecda434a531e" providerId="ADAL" clId="{FCFDEEAB-9229-4D35-B0C4-D16E68508F7B}" dt="2021-07-20T12:15:25.217" v="9" actId="20577"/>
          <ac:spMkLst>
            <pc:docMk/>
            <pc:sldMk cId="1460525263" sldId="272"/>
            <ac:spMk id="3" creationId="{9D13EFA3-CD77-4FA1-8989-8DA6B902D133}"/>
          </ac:spMkLst>
        </pc:spChg>
      </pc:sldChg>
      <pc:sldChg chg="modTransition modAnim">
        <pc:chgData name="Shaun Kinsella" userId="52d27c3f-a1b2-46d4-a8ac-ecda434a531e" providerId="ADAL" clId="{FCFDEEAB-9229-4D35-B0C4-D16E68508F7B}" dt="2021-07-20T14:01:39.632" v="191"/>
        <pc:sldMkLst>
          <pc:docMk/>
          <pc:sldMk cId="1042519544" sldId="274"/>
        </pc:sldMkLst>
      </pc:sldChg>
      <pc:sldChg chg="modTransition modAnim">
        <pc:chgData name="Shaun Kinsella" userId="52d27c3f-a1b2-46d4-a8ac-ecda434a531e" providerId="ADAL" clId="{FCFDEEAB-9229-4D35-B0C4-D16E68508F7B}" dt="2021-07-20T14:01:42.053" v="192"/>
        <pc:sldMkLst>
          <pc:docMk/>
          <pc:sldMk cId="3530453190" sldId="276"/>
        </pc:sldMkLst>
      </pc:sldChg>
      <pc:sldChg chg="modTransition modAnim">
        <pc:chgData name="Shaun Kinsella" userId="52d27c3f-a1b2-46d4-a8ac-ecda434a531e" providerId="ADAL" clId="{FCFDEEAB-9229-4D35-B0C4-D16E68508F7B}" dt="2021-07-20T16:10:07.213" v="198"/>
        <pc:sldMkLst>
          <pc:docMk/>
          <pc:sldMk cId="3856296726" sldId="277"/>
        </pc:sldMkLst>
      </pc:sldChg>
      <pc:sldChg chg="modSp mod modTransition modAnim">
        <pc:chgData name="Shaun Kinsella" userId="52d27c3f-a1b2-46d4-a8ac-ecda434a531e" providerId="ADAL" clId="{FCFDEEAB-9229-4D35-B0C4-D16E68508F7B}" dt="2021-07-20T14:00:54.372" v="174"/>
        <pc:sldMkLst>
          <pc:docMk/>
          <pc:sldMk cId="239284636" sldId="278"/>
        </pc:sldMkLst>
        <pc:spChg chg="mod">
          <ac:chgData name="Shaun Kinsella" userId="52d27c3f-a1b2-46d4-a8ac-ecda434a531e" providerId="ADAL" clId="{FCFDEEAB-9229-4D35-B0C4-D16E68508F7B}" dt="2021-07-20T11:43:42.508" v="0" actId="20577"/>
          <ac:spMkLst>
            <pc:docMk/>
            <pc:sldMk cId="239284636" sldId="278"/>
            <ac:spMk id="3" creationId="{C697B327-6273-4CB0-A72C-9C4612DA49D4}"/>
          </ac:spMkLst>
        </pc:spChg>
      </pc:sldChg>
      <pc:sldChg chg="modTransition modAnim">
        <pc:chgData name="Shaun Kinsella" userId="52d27c3f-a1b2-46d4-a8ac-ecda434a531e" providerId="ADAL" clId="{FCFDEEAB-9229-4D35-B0C4-D16E68508F7B}" dt="2021-07-20T14:01:09.192" v="179"/>
        <pc:sldMkLst>
          <pc:docMk/>
          <pc:sldMk cId="3500580212" sldId="279"/>
        </pc:sldMkLst>
      </pc:sldChg>
      <pc:sldChg chg="modSp mod modTransition modAnim">
        <pc:chgData name="Shaun Kinsella" userId="52d27c3f-a1b2-46d4-a8ac-ecda434a531e" providerId="ADAL" clId="{FCFDEEAB-9229-4D35-B0C4-D16E68508F7B}" dt="2021-07-20T14:01:52.407" v="196"/>
        <pc:sldMkLst>
          <pc:docMk/>
          <pc:sldMk cId="1371659224" sldId="281"/>
        </pc:sldMkLst>
        <pc:spChg chg="mod">
          <ac:chgData name="Shaun Kinsella" userId="52d27c3f-a1b2-46d4-a8ac-ecda434a531e" providerId="ADAL" clId="{FCFDEEAB-9229-4D35-B0C4-D16E68508F7B}" dt="2021-07-20T13:53:07.588" v="168" actId="20577"/>
          <ac:spMkLst>
            <pc:docMk/>
            <pc:sldMk cId="1371659224" sldId="281"/>
            <ac:spMk id="3" creationId="{F37CBD42-50B8-421F-B4BC-215C323134E8}"/>
          </ac:spMkLst>
        </pc:spChg>
      </pc:sldChg>
      <pc:sldChg chg="modTransition modAnim">
        <pc:chgData name="Shaun Kinsella" userId="52d27c3f-a1b2-46d4-a8ac-ecda434a531e" providerId="ADAL" clId="{FCFDEEAB-9229-4D35-B0C4-D16E68508F7B}" dt="2021-07-20T14:01:14.184" v="181"/>
        <pc:sldMkLst>
          <pc:docMk/>
          <pc:sldMk cId="2312060152" sldId="282"/>
        </pc:sldMkLst>
      </pc:sldChg>
      <pc:sldChg chg="del">
        <pc:chgData name="Shaun Kinsella" userId="52d27c3f-a1b2-46d4-a8ac-ecda434a531e" providerId="ADAL" clId="{FCFDEEAB-9229-4D35-B0C4-D16E68508F7B}" dt="2021-07-20T11:46:11.702" v="1" actId="47"/>
        <pc:sldMkLst>
          <pc:docMk/>
          <pc:sldMk cId="705905683" sldId="283"/>
        </pc:sldMkLst>
      </pc:sldChg>
      <pc:sldChg chg="del">
        <pc:chgData name="Shaun Kinsella" userId="52d27c3f-a1b2-46d4-a8ac-ecda434a531e" providerId="ADAL" clId="{FCFDEEAB-9229-4D35-B0C4-D16E68508F7B}" dt="2021-07-20T13:57:42.676" v="170" actId="47"/>
        <pc:sldMkLst>
          <pc:docMk/>
          <pc:sldMk cId="3022452136" sldId="285"/>
        </pc:sldMkLst>
      </pc:sldChg>
      <pc:sldChg chg="modSp mod modTransition modAnim">
        <pc:chgData name="Shaun Kinsella" userId="52d27c3f-a1b2-46d4-a8ac-ecda434a531e" providerId="ADAL" clId="{FCFDEEAB-9229-4D35-B0C4-D16E68508F7B}" dt="2021-07-20T14:01:55.730" v="197"/>
        <pc:sldMkLst>
          <pc:docMk/>
          <pc:sldMk cId="494002710" sldId="286"/>
        </pc:sldMkLst>
        <pc:spChg chg="mod">
          <ac:chgData name="Shaun Kinsella" userId="52d27c3f-a1b2-46d4-a8ac-ecda434a531e" providerId="ADAL" clId="{FCFDEEAB-9229-4D35-B0C4-D16E68508F7B}" dt="2021-07-20T13:57:52.214" v="171" actId="20577"/>
          <ac:spMkLst>
            <pc:docMk/>
            <pc:sldMk cId="494002710" sldId="286"/>
            <ac:spMk id="3" creationId="{E86E2105-2164-423E-94A9-5D95DDA0B360}"/>
          </ac:spMkLst>
        </pc:spChg>
      </pc:sldChg>
      <pc:sldChg chg="modTransition modAnim">
        <pc:chgData name="Shaun Kinsella" userId="52d27c3f-a1b2-46d4-a8ac-ecda434a531e" providerId="ADAL" clId="{FCFDEEAB-9229-4D35-B0C4-D16E68508F7B}" dt="2021-07-20T14:00:57.878" v="175"/>
        <pc:sldMkLst>
          <pc:docMk/>
          <pc:sldMk cId="470493638" sldId="287"/>
        </pc:sldMkLst>
      </pc:sldChg>
    </pc:docChg>
  </pc:docChgLst>
  <pc:docChgLst>
    <pc:chgData name="Shaun Kinsella" userId="S::skinsella@mabcommunity.org::52d27c3f-a1b2-46d4-a8ac-ecda434a531e" providerId="AD" clId="Web-{B637B27A-D3F2-3E91-3314-710F4574EC9E}"/>
    <pc:docChg chg="addSld modSld">
      <pc:chgData name="Shaun Kinsella" userId="S::skinsella@mabcommunity.org::52d27c3f-a1b2-46d4-a8ac-ecda434a531e" providerId="AD" clId="Web-{B637B27A-D3F2-3E91-3314-710F4574EC9E}" dt="2021-04-26T17:52:43.452" v="198" actId="20577"/>
      <pc:docMkLst>
        <pc:docMk/>
      </pc:docMkLst>
      <pc:sldChg chg="addSp modSp new mod setBg">
        <pc:chgData name="Shaun Kinsella" userId="S::skinsella@mabcommunity.org::52d27c3f-a1b2-46d4-a8ac-ecda434a531e" providerId="AD" clId="Web-{B637B27A-D3F2-3E91-3314-710F4574EC9E}" dt="2021-04-26T17:52:43.452" v="198" actId="20577"/>
        <pc:sldMkLst>
          <pc:docMk/>
          <pc:sldMk cId="470493638" sldId="287"/>
        </pc:sldMkLst>
        <pc:spChg chg="mod">
          <ac:chgData name="Shaun Kinsella" userId="S::skinsella@mabcommunity.org::52d27c3f-a1b2-46d4-a8ac-ecda434a531e" providerId="AD" clId="Web-{B637B27A-D3F2-3E91-3314-710F4574EC9E}" dt="2021-04-26T17:51:17.902" v="186"/>
          <ac:spMkLst>
            <pc:docMk/>
            <pc:sldMk cId="470493638" sldId="287"/>
            <ac:spMk id="2" creationId="{0435D41B-EF3B-4FC4-BD13-726A2E3C2415}"/>
          </ac:spMkLst>
        </pc:spChg>
        <pc:spChg chg="mod">
          <ac:chgData name="Shaun Kinsella" userId="S::skinsella@mabcommunity.org::52d27c3f-a1b2-46d4-a8ac-ecda434a531e" providerId="AD" clId="Web-{B637B27A-D3F2-3E91-3314-710F4574EC9E}" dt="2021-04-26T17:52:43.452" v="198" actId="20577"/>
          <ac:spMkLst>
            <pc:docMk/>
            <pc:sldMk cId="470493638" sldId="287"/>
            <ac:spMk id="3" creationId="{8862041D-4187-4947-9FC8-E598C033FF3F}"/>
          </ac:spMkLst>
        </pc:spChg>
        <pc:spChg chg="add">
          <ac:chgData name="Shaun Kinsella" userId="S::skinsella@mabcommunity.org::52d27c3f-a1b2-46d4-a8ac-ecda434a531e" providerId="AD" clId="Web-{B637B27A-D3F2-3E91-3314-710F4574EC9E}" dt="2021-04-26T17:51:17.902" v="186"/>
          <ac:spMkLst>
            <pc:docMk/>
            <pc:sldMk cId="470493638" sldId="287"/>
            <ac:spMk id="8" creationId="{09588DA8-065E-4F6F-8EFD-43104AB2E0CF}"/>
          </ac:spMkLst>
        </pc:spChg>
        <pc:spChg chg="add">
          <ac:chgData name="Shaun Kinsella" userId="S::skinsella@mabcommunity.org::52d27c3f-a1b2-46d4-a8ac-ecda434a531e" providerId="AD" clId="Web-{B637B27A-D3F2-3E91-3314-710F4574EC9E}" dt="2021-04-26T17:51:17.902" v="186"/>
          <ac:spMkLst>
            <pc:docMk/>
            <pc:sldMk cId="470493638" sldId="287"/>
            <ac:spMk id="10" creationId="{C4285719-470E-454C-AF62-8323075F1F5B}"/>
          </ac:spMkLst>
        </pc:spChg>
        <pc:spChg chg="add">
          <ac:chgData name="Shaun Kinsella" userId="S::skinsella@mabcommunity.org::52d27c3f-a1b2-46d4-a8ac-ecda434a531e" providerId="AD" clId="Web-{B637B27A-D3F2-3E91-3314-710F4574EC9E}" dt="2021-04-26T17:51:17.902" v="186"/>
          <ac:spMkLst>
            <pc:docMk/>
            <pc:sldMk cId="470493638" sldId="287"/>
            <ac:spMk id="12" creationId="{CD9FE4EF-C4D8-49A0-B2FF-81D8DB7D8A24}"/>
          </ac:spMkLst>
        </pc:spChg>
        <pc:spChg chg="add">
          <ac:chgData name="Shaun Kinsella" userId="S::skinsella@mabcommunity.org::52d27c3f-a1b2-46d4-a8ac-ecda434a531e" providerId="AD" clId="Web-{B637B27A-D3F2-3E91-3314-710F4574EC9E}" dt="2021-04-26T17:51:17.902" v="186"/>
          <ac:spMkLst>
            <pc:docMk/>
            <pc:sldMk cId="470493638" sldId="287"/>
            <ac:spMk id="14" creationId="{4300840D-0A0B-4512-BACA-B439D5B9C57C}"/>
          </ac:spMkLst>
        </pc:spChg>
        <pc:spChg chg="add">
          <ac:chgData name="Shaun Kinsella" userId="S::skinsella@mabcommunity.org::52d27c3f-a1b2-46d4-a8ac-ecda434a531e" providerId="AD" clId="Web-{B637B27A-D3F2-3E91-3314-710F4574EC9E}" dt="2021-04-26T17:51:17.902" v="186"/>
          <ac:spMkLst>
            <pc:docMk/>
            <pc:sldMk cId="470493638" sldId="287"/>
            <ac:spMk id="16" creationId="{D2B78728-A580-49A7-84F9-6EF6F583ADE0}"/>
          </ac:spMkLst>
        </pc:spChg>
        <pc:spChg chg="add">
          <ac:chgData name="Shaun Kinsella" userId="S::skinsella@mabcommunity.org::52d27c3f-a1b2-46d4-a8ac-ecda434a531e" providerId="AD" clId="Web-{B637B27A-D3F2-3E91-3314-710F4574EC9E}" dt="2021-04-26T17:51:17.902" v="186"/>
          <ac:spMkLst>
            <pc:docMk/>
            <pc:sldMk cId="470493638" sldId="287"/>
            <ac:spMk id="18" creationId="{38FAA1A1-D861-433F-88FA-1E9D6FD31D11}"/>
          </ac:spMkLst>
        </pc:spChg>
        <pc:spChg chg="add">
          <ac:chgData name="Shaun Kinsella" userId="S::skinsella@mabcommunity.org::52d27c3f-a1b2-46d4-a8ac-ecda434a531e" providerId="AD" clId="Web-{B637B27A-D3F2-3E91-3314-710F4574EC9E}" dt="2021-04-26T17:51:17.902" v="186"/>
          <ac:spMkLst>
            <pc:docMk/>
            <pc:sldMk cId="470493638" sldId="287"/>
            <ac:spMk id="20" creationId="{8D71EDA1-87BF-4D5D-AB79-F346FD19278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BC0179-AD59-42BB-B931-B60BF30E4109}" type="doc">
      <dgm:prSet loTypeId="urn:microsoft.com/office/officeart/2005/8/layout/vList5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ECEEBDA0-6D05-447B-982D-443655DEE312}">
      <dgm:prSet/>
      <dgm:spPr/>
      <dgm:t>
        <a:bodyPr/>
        <a:lstStyle/>
        <a:p>
          <a:r>
            <a:rPr lang="en-US" dirty="0"/>
            <a:t>38-40 hours a week</a:t>
          </a:r>
        </a:p>
      </dgm:t>
    </dgm:pt>
    <dgm:pt modelId="{1E4A1546-5A51-4B84-A007-A53FF8CD5F00}" type="parTrans" cxnId="{B50F115B-291C-476E-B322-2D8376106B31}">
      <dgm:prSet/>
      <dgm:spPr/>
      <dgm:t>
        <a:bodyPr/>
        <a:lstStyle/>
        <a:p>
          <a:endParaRPr lang="en-US"/>
        </a:p>
      </dgm:t>
    </dgm:pt>
    <dgm:pt modelId="{FB6EB2C6-BDF5-407D-B198-FB53E0C5E1FB}" type="sibTrans" cxnId="{B50F115B-291C-476E-B322-2D8376106B31}">
      <dgm:prSet/>
      <dgm:spPr/>
      <dgm:t>
        <a:bodyPr/>
        <a:lstStyle/>
        <a:p>
          <a:endParaRPr lang="en-US"/>
        </a:p>
      </dgm:t>
    </dgm:pt>
    <dgm:pt modelId="{4505D78B-C873-41F6-B6F7-9461232E5778}">
      <dgm:prSet/>
      <dgm:spPr/>
      <dgm:t>
        <a:bodyPr/>
        <a:lstStyle/>
        <a:p>
          <a:r>
            <a:rPr lang="en-US"/>
            <a:t>Most include one weekend day</a:t>
          </a:r>
        </a:p>
      </dgm:t>
    </dgm:pt>
    <dgm:pt modelId="{43432FA5-899B-4B45-AD52-4E65606B3399}" type="parTrans" cxnId="{F58A62CD-B084-44A5-BDCA-C04BF63F544E}">
      <dgm:prSet/>
      <dgm:spPr/>
      <dgm:t>
        <a:bodyPr/>
        <a:lstStyle/>
        <a:p>
          <a:endParaRPr lang="en-US"/>
        </a:p>
      </dgm:t>
    </dgm:pt>
    <dgm:pt modelId="{D23B3272-3239-45AE-B449-7F9E5DB0553A}" type="sibTrans" cxnId="{F58A62CD-B084-44A5-BDCA-C04BF63F544E}">
      <dgm:prSet/>
      <dgm:spPr/>
      <dgm:t>
        <a:bodyPr/>
        <a:lstStyle/>
        <a:p>
          <a:endParaRPr lang="en-US"/>
        </a:p>
      </dgm:t>
    </dgm:pt>
    <dgm:pt modelId="{BED22420-5CB8-409F-80B6-AAE8C0768A84}">
      <dgm:prSet/>
      <dgm:spPr/>
      <dgm:t>
        <a:bodyPr/>
        <a:lstStyle/>
        <a:p>
          <a:r>
            <a:rPr lang="en-US"/>
            <a:t>Most include some evenings</a:t>
          </a:r>
        </a:p>
      </dgm:t>
    </dgm:pt>
    <dgm:pt modelId="{259FAFC1-C83F-43B9-914D-37680139C664}" type="parTrans" cxnId="{97460386-6771-4A72-AA66-3DFE47A98653}">
      <dgm:prSet/>
      <dgm:spPr/>
      <dgm:t>
        <a:bodyPr/>
        <a:lstStyle/>
        <a:p>
          <a:endParaRPr lang="en-US"/>
        </a:p>
      </dgm:t>
    </dgm:pt>
    <dgm:pt modelId="{59B3E3FA-54CC-4378-8ED8-5180006D1D68}" type="sibTrans" cxnId="{97460386-6771-4A72-AA66-3DFE47A98653}">
      <dgm:prSet/>
      <dgm:spPr/>
      <dgm:t>
        <a:bodyPr/>
        <a:lstStyle/>
        <a:p>
          <a:endParaRPr lang="en-US"/>
        </a:p>
      </dgm:t>
    </dgm:pt>
    <dgm:pt modelId="{7F6F8C14-3F1A-48D6-ABBA-5C6A2830B075}">
      <dgm:prSet/>
      <dgm:spPr/>
      <dgm:t>
        <a:bodyPr/>
        <a:lstStyle/>
        <a:p>
          <a:r>
            <a:rPr lang="en-US" dirty="0"/>
            <a:t>Sun 9am-11p, Mon 3pm-11p, Tue 3pm-11p, Wed 3pm-11pm</a:t>
          </a:r>
        </a:p>
      </dgm:t>
    </dgm:pt>
    <dgm:pt modelId="{BF9BFE3B-7446-4B7C-AF1A-5B64EFF38AE9}" type="parTrans" cxnId="{4F7C495E-47BD-4824-82AA-28E1B2CB24B6}">
      <dgm:prSet/>
      <dgm:spPr/>
      <dgm:t>
        <a:bodyPr/>
        <a:lstStyle/>
        <a:p>
          <a:endParaRPr lang="en-US"/>
        </a:p>
      </dgm:t>
    </dgm:pt>
    <dgm:pt modelId="{9E27D4DF-23D4-4F54-8FCE-10E974D2103D}" type="sibTrans" cxnId="{4F7C495E-47BD-4824-82AA-28E1B2CB24B6}">
      <dgm:prSet/>
      <dgm:spPr/>
      <dgm:t>
        <a:bodyPr/>
        <a:lstStyle/>
        <a:p>
          <a:endParaRPr lang="en-US"/>
        </a:p>
      </dgm:t>
    </dgm:pt>
    <dgm:pt modelId="{F6029B54-693B-4B64-AFFE-ACD47A45DCE6}">
      <dgm:prSet/>
      <dgm:spPr/>
      <dgm:t>
        <a:bodyPr/>
        <a:lstStyle/>
        <a:p>
          <a:r>
            <a:rPr lang="en-US" dirty="0"/>
            <a:t>Tue 9am-4pm, Wed 9am-4pm, Thu 9am-4pm, Fri 9am-4pm, Sat 9am-9pm</a:t>
          </a:r>
        </a:p>
      </dgm:t>
    </dgm:pt>
    <dgm:pt modelId="{17E36C85-AEE9-401A-9908-984602F6F0CF}" type="parTrans" cxnId="{8DAA218B-B008-419B-BBDE-DC4B0F27A8B1}">
      <dgm:prSet/>
      <dgm:spPr/>
      <dgm:t>
        <a:bodyPr/>
        <a:lstStyle/>
        <a:p>
          <a:endParaRPr lang="en-US"/>
        </a:p>
      </dgm:t>
    </dgm:pt>
    <dgm:pt modelId="{DF7AD5D0-F8C6-4BEB-90E7-0D155B54C29D}" type="sibTrans" cxnId="{8DAA218B-B008-419B-BBDE-DC4B0F27A8B1}">
      <dgm:prSet/>
      <dgm:spPr/>
      <dgm:t>
        <a:bodyPr/>
        <a:lstStyle/>
        <a:p>
          <a:endParaRPr lang="en-US"/>
        </a:p>
      </dgm:t>
    </dgm:pt>
    <dgm:pt modelId="{91E7327D-2581-47B5-8868-8FC632A4583E}">
      <dgm:prSet/>
      <dgm:spPr/>
      <dgm:t>
        <a:bodyPr/>
        <a:lstStyle/>
        <a:p>
          <a:r>
            <a:rPr lang="en-US"/>
            <a:t>Sun 1pm-9pm, Mon 1pm-9pm, Tue 7am-7pm, Wed 7am-7pm</a:t>
          </a:r>
        </a:p>
      </dgm:t>
    </dgm:pt>
    <dgm:pt modelId="{6E7E4F25-BE58-48E3-AEFA-8AA100F05FD8}" type="parTrans" cxnId="{E840FB06-D229-425F-B1D3-B9CC2C6DBFAF}">
      <dgm:prSet/>
      <dgm:spPr/>
      <dgm:t>
        <a:bodyPr/>
        <a:lstStyle/>
        <a:p>
          <a:endParaRPr lang="en-US"/>
        </a:p>
      </dgm:t>
    </dgm:pt>
    <dgm:pt modelId="{3C16ADBD-0194-45DF-B22D-426956104133}" type="sibTrans" cxnId="{E840FB06-D229-425F-B1D3-B9CC2C6DBFAF}">
      <dgm:prSet/>
      <dgm:spPr/>
      <dgm:t>
        <a:bodyPr/>
        <a:lstStyle/>
        <a:p>
          <a:endParaRPr lang="en-US"/>
        </a:p>
      </dgm:t>
    </dgm:pt>
    <dgm:pt modelId="{01D4FB70-F1DB-4D07-A53D-DAAF54E23301}" type="pres">
      <dgm:prSet presAssocID="{E0BC0179-AD59-42BB-B931-B60BF30E4109}" presName="Name0" presStyleCnt="0">
        <dgm:presLayoutVars>
          <dgm:dir/>
          <dgm:animLvl val="lvl"/>
          <dgm:resizeHandles val="exact"/>
        </dgm:presLayoutVars>
      </dgm:prSet>
      <dgm:spPr/>
    </dgm:pt>
    <dgm:pt modelId="{584042B5-2E32-4138-97C5-3B007F56359F}" type="pres">
      <dgm:prSet presAssocID="{ECEEBDA0-6D05-447B-982D-443655DEE312}" presName="linNode" presStyleCnt="0"/>
      <dgm:spPr/>
    </dgm:pt>
    <dgm:pt modelId="{5DAD9B6C-92EF-4AF7-82A7-A2435AE06B93}" type="pres">
      <dgm:prSet presAssocID="{ECEEBDA0-6D05-447B-982D-443655DEE312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6C977160-7FD5-4536-B9DC-70BE7BD39F22}" type="pres">
      <dgm:prSet presAssocID="{FB6EB2C6-BDF5-407D-B198-FB53E0C5E1FB}" presName="sp" presStyleCnt="0"/>
      <dgm:spPr/>
    </dgm:pt>
    <dgm:pt modelId="{258471A5-8E5C-4A5E-899E-B8E85DDA143E}" type="pres">
      <dgm:prSet presAssocID="{4505D78B-C873-41F6-B6F7-9461232E5778}" presName="linNode" presStyleCnt="0"/>
      <dgm:spPr/>
    </dgm:pt>
    <dgm:pt modelId="{0CBEAE8F-D029-4D1C-9FDD-EE9E64250C5E}" type="pres">
      <dgm:prSet presAssocID="{4505D78B-C873-41F6-B6F7-9461232E5778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10B58E6C-C391-4DBB-B138-6C16612C1D43}" type="pres">
      <dgm:prSet presAssocID="{D23B3272-3239-45AE-B449-7F9E5DB0553A}" presName="sp" presStyleCnt="0"/>
      <dgm:spPr/>
    </dgm:pt>
    <dgm:pt modelId="{6D457D9A-D4F7-408A-9A8C-491F30AA6185}" type="pres">
      <dgm:prSet presAssocID="{BED22420-5CB8-409F-80B6-AAE8C0768A84}" presName="linNode" presStyleCnt="0"/>
      <dgm:spPr/>
    </dgm:pt>
    <dgm:pt modelId="{931E1264-7EC1-44C0-942F-4EE9EBE577B2}" type="pres">
      <dgm:prSet presAssocID="{BED22420-5CB8-409F-80B6-AAE8C0768A84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1C11C65F-18F0-42A5-9735-89072404A5C5}" type="pres">
      <dgm:prSet presAssocID="{59B3E3FA-54CC-4378-8ED8-5180006D1D68}" presName="sp" presStyleCnt="0"/>
      <dgm:spPr/>
    </dgm:pt>
    <dgm:pt modelId="{60C3425C-2E4D-4B4F-B187-FEFFCC16E3C6}" type="pres">
      <dgm:prSet presAssocID="{7F6F8C14-3F1A-48D6-ABBA-5C6A2830B075}" presName="linNode" presStyleCnt="0"/>
      <dgm:spPr/>
    </dgm:pt>
    <dgm:pt modelId="{3F994AC3-823B-46DD-9AE5-1C0B4BDED167}" type="pres">
      <dgm:prSet presAssocID="{7F6F8C14-3F1A-48D6-ABBA-5C6A2830B075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62D82BB6-5363-4933-8275-37DDC6B286EA}" type="pres">
      <dgm:prSet presAssocID="{9E27D4DF-23D4-4F54-8FCE-10E974D2103D}" presName="sp" presStyleCnt="0"/>
      <dgm:spPr/>
    </dgm:pt>
    <dgm:pt modelId="{8DCC27CA-0F24-4A69-AFD1-6596421B5956}" type="pres">
      <dgm:prSet presAssocID="{F6029B54-693B-4B64-AFFE-ACD47A45DCE6}" presName="linNode" presStyleCnt="0"/>
      <dgm:spPr/>
    </dgm:pt>
    <dgm:pt modelId="{BA41AB30-940C-42BD-8E1B-3C1575207790}" type="pres">
      <dgm:prSet presAssocID="{F6029B54-693B-4B64-AFFE-ACD47A45DCE6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5FD3392C-9419-4B8E-AA69-31D2057FB5F2}" type="pres">
      <dgm:prSet presAssocID="{DF7AD5D0-F8C6-4BEB-90E7-0D155B54C29D}" presName="sp" presStyleCnt="0"/>
      <dgm:spPr/>
    </dgm:pt>
    <dgm:pt modelId="{D5AA3810-D8B9-43FB-99DF-5562CCCD58BD}" type="pres">
      <dgm:prSet presAssocID="{91E7327D-2581-47B5-8868-8FC632A4583E}" presName="linNode" presStyleCnt="0"/>
      <dgm:spPr/>
    </dgm:pt>
    <dgm:pt modelId="{E2E56E7C-090D-4D7B-8D4C-3A76F614959A}" type="pres">
      <dgm:prSet presAssocID="{91E7327D-2581-47B5-8868-8FC632A4583E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E840FB06-D229-425F-B1D3-B9CC2C6DBFAF}" srcId="{E0BC0179-AD59-42BB-B931-B60BF30E4109}" destId="{91E7327D-2581-47B5-8868-8FC632A4583E}" srcOrd="5" destOrd="0" parTransId="{6E7E4F25-BE58-48E3-AEFA-8AA100F05FD8}" sibTransId="{3C16ADBD-0194-45DF-B22D-426956104133}"/>
    <dgm:cxn modelId="{B50F115B-291C-476E-B322-2D8376106B31}" srcId="{E0BC0179-AD59-42BB-B931-B60BF30E4109}" destId="{ECEEBDA0-6D05-447B-982D-443655DEE312}" srcOrd="0" destOrd="0" parTransId="{1E4A1546-5A51-4B84-A007-A53FF8CD5F00}" sibTransId="{FB6EB2C6-BDF5-407D-B198-FB53E0C5E1FB}"/>
    <dgm:cxn modelId="{D0C7655E-3BF9-41BB-B29F-31BB4D3EE1E4}" type="presOf" srcId="{7F6F8C14-3F1A-48D6-ABBA-5C6A2830B075}" destId="{3F994AC3-823B-46DD-9AE5-1C0B4BDED167}" srcOrd="0" destOrd="0" presId="urn:microsoft.com/office/officeart/2005/8/layout/vList5"/>
    <dgm:cxn modelId="{4F7C495E-47BD-4824-82AA-28E1B2CB24B6}" srcId="{E0BC0179-AD59-42BB-B931-B60BF30E4109}" destId="{7F6F8C14-3F1A-48D6-ABBA-5C6A2830B075}" srcOrd="3" destOrd="0" parTransId="{BF9BFE3B-7446-4B7C-AF1A-5B64EFF38AE9}" sibTransId="{9E27D4DF-23D4-4F54-8FCE-10E974D2103D}"/>
    <dgm:cxn modelId="{BB4A8F61-2CC9-48F8-932E-8D204F286D18}" type="presOf" srcId="{BED22420-5CB8-409F-80B6-AAE8C0768A84}" destId="{931E1264-7EC1-44C0-942F-4EE9EBE577B2}" srcOrd="0" destOrd="0" presId="urn:microsoft.com/office/officeart/2005/8/layout/vList5"/>
    <dgm:cxn modelId="{3DDEEA4A-A341-4708-A34E-8E9B690FD706}" type="presOf" srcId="{91E7327D-2581-47B5-8868-8FC632A4583E}" destId="{E2E56E7C-090D-4D7B-8D4C-3A76F614959A}" srcOrd="0" destOrd="0" presId="urn:microsoft.com/office/officeart/2005/8/layout/vList5"/>
    <dgm:cxn modelId="{97460386-6771-4A72-AA66-3DFE47A98653}" srcId="{E0BC0179-AD59-42BB-B931-B60BF30E4109}" destId="{BED22420-5CB8-409F-80B6-AAE8C0768A84}" srcOrd="2" destOrd="0" parTransId="{259FAFC1-C83F-43B9-914D-37680139C664}" sibTransId="{59B3E3FA-54CC-4378-8ED8-5180006D1D68}"/>
    <dgm:cxn modelId="{8DAA218B-B008-419B-BBDE-DC4B0F27A8B1}" srcId="{E0BC0179-AD59-42BB-B931-B60BF30E4109}" destId="{F6029B54-693B-4B64-AFFE-ACD47A45DCE6}" srcOrd="4" destOrd="0" parTransId="{17E36C85-AEE9-401A-9908-984602F6F0CF}" sibTransId="{DF7AD5D0-F8C6-4BEB-90E7-0D155B54C29D}"/>
    <dgm:cxn modelId="{D27ADFA6-694A-4DB7-ACEF-D9B5E5B59472}" type="presOf" srcId="{F6029B54-693B-4B64-AFFE-ACD47A45DCE6}" destId="{BA41AB30-940C-42BD-8E1B-3C1575207790}" srcOrd="0" destOrd="0" presId="urn:microsoft.com/office/officeart/2005/8/layout/vList5"/>
    <dgm:cxn modelId="{423879B2-091B-41C2-9AEF-DC35092A805E}" type="presOf" srcId="{ECEEBDA0-6D05-447B-982D-443655DEE312}" destId="{5DAD9B6C-92EF-4AF7-82A7-A2435AE06B93}" srcOrd="0" destOrd="0" presId="urn:microsoft.com/office/officeart/2005/8/layout/vList5"/>
    <dgm:cxn modelId="{037C1EBC-B533-4F14-8A88-7EBC55EA6C76}" type="presOf" srcId="{E0BC0179-AD59-42BB-B931-B60BF30E4109}" destId="{01D4FB70-F1DB-4D07-A53D-DAAF54E23301}" srcOrd="0" destOrd="0" presId="urn:microsoft.com/office/officeart/2005/8/layout/vList5"/>
    <dgm:cxn modelId="{F58A62CD-B084-44A5-BDCA-C04BF63F544E}" srcId="{E0BC0179-AD59-42BB-B931-B60BF30E4109}" destId="{4505D78B-C873-41F6-B6F7-9461232E5778}" srcOrd="1" destOrd="0" parTransId="{43432FA5-899B-4B45-AD52-4E65606B3399}" sibTransId="{D23B3272-3239-45AE-B449-7F9E5DB0553A}"/>
    <dgm:cxn modelId="{D9E179EE-D7D6-4F68-BE46-2CA321763349}" type="presOf" srcId="{4505D78B-C873-41F6-B6F7-9461232E5778}" destId="{0CBEAE8F-D029-4D1C-9FDD-EE9E64250C5E}" srcOrd="0" destOrd="0" presId="urn:microsoft.com/office/officeart/2005/8/layout/vList5"/>
    <dgm:cxn modelId="{E6BDE864-4E67-4F37-A45B-ED9B37FB5041}" type="presParOf" srcId="{01D4FB70-F1DB-4D07-A53D-DAAF54E23301}" destId="{584042B5-2E32-4138-97C5-3B007F56359F}" srcOrd="0" destOrd="0" presId="urn:microsoft.com/office/officeart/2005/8/layout/vList5"/>
    <dgm:cxn modelId="{B6EBCED6-E70B-467C-BA52-AE95E5559A26}" type="presParOf" srcId="{584042B5-2E32-4138-97C5-3B007F56359F}" destId="{5DAD9B6C-92EF-4AF7-82A7-A2435AE06B93}" srcOrd="0" destOrd="0" presId="urn:microsoft.com/office/officeart/2005/8/layout/vList5"/>
    <dgm:cxn modelId="{97C33141-95A4-41B7-9493-140F059D9007}" type="presParOf" srcId="{01D4FB70-F1DB-4D07-A53D-DAAF54E23301}" destId="{6C977160-7FD5-4536-B9DC-70BE7BD39F22}" srcOrd="1" destOrd="0" presId="urn:microsoft.com/office/officeart/2005/8/layout/vList5"/>
    <dgm:cxn modelId="{A0C8FBCC-5A51-4E5A-BB99-636817894896}" type="presParOf" srcId="{01D4FB70-F1DB-4D07-A53D-DAAF54E23301}" destId="{258471A5-8E5C-4A5E-899E-B8E85DDA143E}" srcOrd="2" destOrd="0" presId="urn:microsoft.com/office/officeart/2005/8/layout/vList5"/>
    <dgm:cxn modelId="{3A33C41F-8B33-4430-AE08-1435D9A9C51A}" type="presParOf" srcId="{258471A5-8E5C-4A5E-899E-B8E85DDA143E}" destId="{0CBEAE8F-D029-4D1C-9FDD-EE9E64250C5E}" srcOrd="0" destOrd="0" presId="urn:microsoft.com/office/officeart/2005/8/layout/vList5"/>
    <dgm:cxn modelId="{6E363670-26F7-4880-B34B-8E94A6813E7C}" type="presParOf" srcId="{01D4FB70-F1DB-4D07-A53D-DAAF54E23301}" destId="{10B58E6C-C391-4DBB-B138-6C16612C1D43}" srcOrd="3" destOrd="0" presId="urn:microsoft.com/office/officeart/2005/8/layout/vList5"/>
    <dgm:cxn modelId="{C1039268-0369-4679-9725-616A14953355}" type="presParOf" srcId="{01D4FB70-F1DB-4D07-A53D-DAAF54E23301}" destId="{6D457D9A-D4F7-408A-9A8C-491F30AA6185}" srcOrd="4" destOrd="0" presId="urn:microsoft.com/office/officeart/2005/8/layout/vList5"/>
    <dgm:cxn modelId="{E829C541-F5E9-456E-816F-B1B452DEBDDC}" type="presParOf" srcId="{6D457D9A-D4F7-408A-9A8C-491F30AA6185}" destId="{931E1264-7EC1-44C0-942F-4EE9EBE577B2}" srcOrd="0" destOrd="0" presId="urn:microsoft.com/office/officeart/2005/8/layout/vList5"/>
    <dgm:cxn modelId="{C677E2ED-7043-4B14-A12E-2B0CA50AE7B2}" type="presParOf" srcId="{01D4FB70-F1DB-4D07-A53D-DAAF54E23301}" destId="{1C11C65F-18F0-42A5-9735-89072404A5C5}" srcOrd="5" destOrd="0" presId="urn:microsoft.com/office/officeart/2005/8/layout/vList5"/>
    <dgm:cxn modelId="{2313B94D-B618-4CC0-BC13-4FDB7961DB86}" type="presParOf" srcId="{01D4FB70-F1DB-4D07-A53D-DAAF54E23301}" destId="{60C3425C-2E4D-4B4F-B187-FEFFCC16E3C6}" srcOrd="6" destOrd="0" presId="urn:microsoft.com/office/officeart/2005/8/layout/vList5"/>
    <dgm:cxn modelId="{6F246943-16FB-40BD-892E-EA31AB2B8560}" type="presParOf" srcId="{60C3425C-2E4D-4B4F-B187-FEFFCC16E3C6}" destId="{3F994AC3-823B-46DD-9AE5-1C0B4BDED167}" srcOrd="0" destOrd="0" presId="urn:microsoft.com/office/officeart/2005/8/layout/vList5"/>
    <dgm:cxn modelId="{D0340D00-CB9C-4CA2-9B1F-2E64BD8DA130}" type="presParOf" srcId="{01D4FB70-F1DB-4D07-A53D-DAAF54E23301}" destId="{62D82BB6-5363-4933-8275-37DDC6B286EA}" srcOrd="7" destOrd="0" presId="urn:microsoft.com/office/officeart/2005/8/layout/vList5"/>
    <dgm:cxn modelId="{6D365C97-2397-43BF-AA97-B3BF75B5BD47}" type="presParOf" srcId="{01D4FB70-F1DB-4D07-A53D-DAAF54E23301}" destId="{8DCC27CA-0F24-4A69-AFD1-6596421B5956}" srcOrd="8" destOrd="0" presId="urn:microsoft.com/office/officeart/2005/8/layout/vList5"/>
    <dgm:cxn modelId="{F6AE4E4D-F34C-4EE7-A445-DCFBC6D9F41D}" type="presParOf" srcId="{8DCC27CA-0F24-4A69-AFD1-6596421B5956}" destId="{BA41AB30-940C-42BD-8E1B-3C1575207790}" srcOrd="0" destOrd="0" presId="urn:microsoft.com/office/officeart/2005/8/layout/vList5"/>
    <dgm:cxn modelId="{CA22A80F-510B-4424-8D88-B857B5DED48E}" type="presParOf" srcId="{01D4FB70-F1DB-4D07-A53D-DAAF54E23301}" destId="{5FD3392C-9419-4B8E-AA69-31D2057FB5F2}" srcOrd="9" destOrd="0" presId="urn:microsoft.com/office/officeart/2005/8/layout/vList5"/>
    <dgm:cxn modelId="{D304A5EE-DFDC-453A-8C46-6B802AC96E85}" type="presParOf" srcId="{01D4FB70-F1DB-4D07-A53D-DAAF54E23301}" destId="{D5AA3810-D8B9-43FB-99DF-5562CCCD58BD}" srcOrd="10" destOrd="0" presId="urn:microsoft.com/office/officeart/2005/8/layout/vList5"/>
    <dgm:cxn modelId="{45B414A9-7B88-41C1-BAC7-7B08C730F0E5}" type="presParOf" srcId="{D5AA3810-D8B9-43FB-99DF-5562CCCD58BD}" destId="{E2E56E7C-090D-4D7B-8D4C-3A76F614959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E82C50-A991-4738-BFF1-AD0D287C802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74190B-D8A1-45C5-AA81-48DD370221C3}">
      <dgm:prSet/>
      <dgm:spPr/>
      <dgm:t>
        <a:bodyPr/>
        <a:lstStyle/>
        <a:p>
          <a:r>
            <a:rPr lang="en-US" dirty="0"/>
            <a:t>Able to lift 25-40 pounds in weight. </a:t>
          </a:r>
        </a:p>
      </dgm:t>
    </dgm:pt>
    <dgm:pt modelId="{0A6283F6-2533-40DD-AF71-03ADD1413806}" type="parTrans" cxnId="{7DE3EFB7-9F44-4464-89F9-E76A6E2C4259}">
      <dgm:prSet/>
      <dgm:spPr/>
      <dgm:t>
        <a:bodyPr/>
        <a:lstStyle/>
        <a:p>
          <a:endParaRPr lang="en-US"/>
        </a:p>
      </dgm:t>
    </dgm:pt>
    <dgm:pt modelId="{C11B9906-2A50-41F0-AF03-D61DF5F63BA9}" type="sibTrans" cxnId="{7DE3EFB7-9F44-4464-89F9-E76A6E2C4259}">
      <dgm:prSet/>
      <dgm:spPr/>
      <dgm:t>
        <a:bodyPr/>
        <a:lstStyle/>
        <a:p>
          <a:endParaRPr lang="en-US"/>
        </a:p>
      </dgm:t>
    </dgm:pt>
    <dgm:pt modelId="{A101EC3F-C0C8-4A91-B1C6-AAC79D0F41F2}">
      <dgm:prSet/>
      <dgm:spPr/>
      <dgm:t>
        <a:bodyPr/>
        <a:lstStyle/>
        <a:p>
          <a:r>
            <a:rPr lang="en-US" dirty="0"/>
            <a:t>Pass CORI, drug test and national fingerprinting background checks.</a:t>
          </a:r>
        </a:p>
      </dgm:t>
    </dgm:pt>
    <dgm:pt modelId="{E5830372-AD80-4CF0-A8B9-A72C09DB7770}" type="parTrans" cxnId="{14E38462-F6B3-457F-8637-4AC6532B8F8B}">
      <dgm:prSet/>
      <dgm:spPr/>
      <dgm:t>
        <a:bodyPr/>
        <a:lstStyle/>
        <a:p>
          <a:endParaRPr lang="en-US"/>
        </a:p>
      </dgm:t>
    </dgm:pt>
    <dgm:pt modelId="{26534F35-81F3-4172-B41A-048EC30E53FE}" type="sibTrans" cxnId="{14E38462-F6B3-457F-8637-4AC6532B8F8B}">
      <dgm:prSet/>
      <dgm:spPr/>
      <dgm:t>
        <a:bodyPr/>
        <a:lstStyle/>
        <a:p>
          <a:endParaRPr lang="en-US"/>
        </a:p>
      </dgm:t>
    </dgm:pt>
    <dgm:pt modelId="{6BB4B362-40DE-44A8-B972-D15E057A7DBF}">
      <dgm:prSet/>
      <dgm:spPr/>
      <dgm:t>
        <a:bodyPr/>
        <a:lstStyle/>
        <a:p>
          <a:r>
            <a:rPr lang="en-US" dirty="0"/>
            <a:t>Pass COVID test, TB test and second drug/alcohol test upon arrival.</a:t>
          </a:r>
        </a:p>
      </dgm:t>
    </dgm:pt>
    <dgm:pt modelId="{5CABAA26-52EF-426B-B726-99BAF3E0FD8E}" type="parTrans" cxnId="{A2576516-C20F-4DBF-9D51-6AB5C8F171AF}">
      <dgm:prSet/>
      <dgm:spPr/>
      <dgm:t>
        <a:bodyPr/>
        <a:lstStyle/>
        <a:p>
          <a:endParaRPr lang="en-US"/>
        </a:p>
      </dgm:t>
    </dgm:pt>
    <dgm:pt modelId="{31506F0A-70A1-40FF-A664-23530453E71C}" type="sibTrans" cxnId="{A2576516-C20F-4DBF-9D51-6AB5C8F171AF}">
      <dgm:prSet/>
      <dgm:spPr/>
      <dgm:t>
        <a:bodyPr/>
        <a:lstStyle/>
        <a:p>
          <a:endParaRPr lang="en-US"/>
        </a:p>
      </dgm:t>
    </dgm:pt>
    <dgm:pt modelId="{BC60E356-AFC4-4A4D-842D-AC4113006C0B}">
      <dgm:prSet/>
      <dgm:spPr/>
      <dgm:t>
        <a:bodyPr/>
        <a:lstStyle/>
        <a:p>
          <a:r>
            <a:rPr lang="en-US" dirty="0"/>
            <a:t>Reference checks. </a:t>
          </a:r>
        </a:p>
      </dgm:t>
    </dgm:pt>
    <dgm:pt modelId="{22CDF47A-38F4-436A-9730-A0A809DFBCF2}" type="parTrans" cxnId="{F18357F5-6D6E-46F9-98D7-AA55D92C5DC3}">
      <dgm:prSet/>
      <dgm:spPr/>
      <dgm:t>
        <a:bodyPr/>
        <a:lstStyle/>
        <a:p>
          <a:endParaRPr lang="en-US"/>
        </a:p>
      </dgm:t>
    </dgm:pt>
    <dgm:pt modelId="{1224441F-3BEB-4BB2-8BD8-C3A3747C0FCF}" type="sibTrans" cxnId="{F18357F5-6D6E-46F9-98D7-AA55D92C5DC3}">
      <dgm:prSet/>
      <dgm:spPr/>
      <dgm:t>
        <a:bodyPr/>
        <a:lstStyle/>
        <a:p>
          <a:endParaRPr lang="en-US"/>
        </a:p>
      </dgm:t>
    </dgm:pt>
    <dgm:pt modelId="{267F8484-A8EA-486F-B559-1C9C9D8DD53B}">
      <dgm:prSet/>
      <dgm:spPr/>
      <dgm:t>
        <a:bodyPr/>
        <a:lstStyle/>
        <a:p>
          <a:r>
            <a:rPr lang="en-US" dirty="0"/>
            <a:t>Driving license. </a:t>
          </a:r>
        </a:p>
      </dgm:t>
    </dgm:pt>
    <dgm:pt modelId="{0C78ECC8-11B9-4617-BAF9-F522745D0EC8}" type="parTrans" cxnId="{85DC5677-B6E8-44EC-9AF4-51E864714C40}">
      <dgm:prSet/>
      <dgm:spPr/>
      <dgm:t>
        <a:bodyPr/>
        <a:lstStyle/>
        <a:p>
          <a:endParaRPr lang="en-US"/>
        </a:p>
      </dgm:t>
    </dgm:pt>
    <dgm:pt modelId="{8DEA5E09-A57B-45CE-9DC4-4DE493E3D8F9}" type="sibTrans" cxnId="{85DC5677-B6E8-44EC-9AF4-51E864714C40}">
      <dgm:prSet/>
      <dgm:spPr/>
      <dgm:t>
        <a:bodyPr/>
        <a:lstStyle/>
        <a:p>
          <a:endParaRPr lang="en-US"/>
        </a:p>
      </dgm:t>
    </dgm:pt>
    <dgm:pt modelId="{BC8A904E-509B-4F57-A7E8-35DF00FD3B4A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Willingness to provide personal care, work with behaviors, medical conditions.</a:t>
          </a:r>
        </a:p>
      </dgm:t>
    </dgm:pt>
    <dgm:pt modelId="{8D46DC8B-AF18-4930-B39D-FF0185C48E3B}" type="parTrans" cxnId="{331702C1-BCEE-459D-988A-86EE81F5DEDB}">
      <dgm:prSet/>
      <dgm:spPr/>
      <dgm:t>
        <a:bodyPr/>
        <a:lstStyle/>
        <a:p>
          <a:endParaRPr lang="en-US"/>
        </a:p>
      </dgm:t>
    </dgm:pt>
    <dgm:pt modelId="{4E2CC49E-07FB-4C59-823C-311C3AC52B5A}" type="sibTrans" cxnId="{331702C1-BCEE-459D-988A-86EE81F5DEDB}">
      <dgm:prSet/>
      <dgm:spPr/>
      <dgm:t>
        <a:bodyPr/>
        <a:lstStyle/>
        <a:p>
          <a:endParaRPr lang="en-US"/>
        </a:p>
      </dgm:t>
    </dgm:pt>
    <dgm:pt modelId="{D16F9D97-97E3-4951-88A2-EF25155FCA98}" type="pres">
      <dgm:prSet presAssocID="{A1E82C50-A991-4738-BFF1-AD0D287C8022}" presName="diagram" presStyleCnt="0">
        <dgm:presLayoutVars>
          <dgm:dir/>
          <dgm:resizeHandles val="exact"/>
        </dgm:presLayoutVars>
      </dgm:prSet>
      <dgm:spPr/>
    </dgm:pt>
    <dgm:pt modelId="{1A4D9C65-B1DC-4DAF-A487-40C1FEF6DBD7}" type="pres">
      <dgm:prSet presAssocID="{C174190B-D8A1-45C5-AA81-48DD370221C3}" presName="node" presStyleLbl="node1" presStyleIdx="0" presStyleCnt="6">
        <dgm:presLayoutVars>
          <dgm:bulletEnabled val="1"/>
        </dgm:presLayoutVars>
      </dgm:prSet>
      <dgm:spPr/>
    </dgm:pt>
    <dgm:pt modelId="{046535E4-F316-4660-BDE0-C3250910DB57}" type="pres">
      <dgm:prSet presAssocID="{C11B9906-2A50-41F0-AF03-D61DF5F63BA9}" presName="sibTrans" presStyleCnt="0"/>
      <dgm:spPr/>
    </dgm:pt>
    <dgm:pt modelId="{903CD590-1FF3-485F-A79F-86908EA0F7B9}" type="pres">
      <dgm:prSet presAssocID="{A101EC3F-C0C8-4A91-B1C6-AAC79D0F41F2}" presName="node" presStyleLbl="node1" presStyleIdx="1" presStyleCnt="6">
        <dgm:presLayoutVars>
          <dgm:bulletEnabled val="1"/>
        </dgm:presLayoutVars>
      </dgm:prSet>
      <dgm:spPr/>
    </dgm:pt>
    <dgm:pt modelId="{98AEE745-F07F-4974-B1EB-92E200615798}" type="pres">
      <dgm:prSet presAssocID="{26534F35-81F3-4172-B41A-048EC30E53FE}" presName="sibTrans" presStyleCnt="0"/>
      <dgm:spPr/>
    </dgm:pt>
    <dgm:pt modelId="{8292D4F1-DAA5-44FA-BAA8-061C24A6B804}" type="pres">
      <dgm:prSet presAssocID="{6BB4B362-40DE-44A8-B972-D15E057A7DBF}" presName="node" presStyleLbl="node1" presStyleIdx="2" presStyleCnt="6">
        <dgm:presLayoutVars>
          <dgm:bulletEnabled val="1"/>
        </dgm:presLayoutVars>
      </dgm:prSet>
      <dgm:spPr/>
    </dgm:pt>
    <dgm:pt modelId="{FCE238E5-E9A0-4309-B4C0-FA20545882A6}" type="pres">
      <dgm:prSet presAssocID="{31506F0A-70A1-40FF-A664-23530453E71C}" presName="sibTrans" presStyleCnt="0"/>
      <dgm:spPr/>
    </dgm:pt>
    <dgm:pt modelId="{EC996D92-9130-4F21-BB8F-3877ADD80F8B}" type="pres">
      <dgm:prSet presAssocID="{BC60E356-AFC4-4A4D-842D-AC4113006C0B}" presName="node" presStyleLbl="node1" presStyleIdx="3" presStyleCnt="6">
        <dgm:presLayoutVars>
          <dgm:bulletEnabled val="1"/>
        </dgm:presLayoutVars>
      </dgm:prSet>
      <dgm:spPr/>
    </dgm:pt>
    <dgm:pt modelId="{CFFCC42A-2418-4660-9E43-52131F32B26F}" type="pres">
      <dgm:prSet presAssocID="{1224441F-3BEB-4BB2-8BD8-C3A3747C0FCF}" presName="sibTrans" presStyleCnt="0"/>
      <dgm:spPr/>
    </dgm:pt>
    <dgm:pt modelId="{57C776DF-4BEC-4326-9073-87F8B56CDB97}" type="pres">
      <dgm:prSet presAssocID="{267F8484-A8EA-486F-B559-1C9C9D8DD53B}" presName="node" presStyleLbl="node1" presStyleIdx="4" presStyleCnt="6">
        <dgm:presLayoutVars>
          <dgm:bulletEnabled val="1"/>
        </dgm:presLayoutVars>
      </dgm:prSet>
      <dgm:spPr/>
    </dgm:pt>
    <dgm:pt modelId="{13BFE84F-0AAD-44C4-A8BB-3CE4D7054C44}" type="pres">
      <dgm:prSet presAssocID="{8DEA5E09-A57B-45CE-9DC4-4DE493E3D8F9}" presName="sibTrans" presStyleCnt="0"/>
      <dgm:spPr/>
    </dgm:pt>
    <dgm:pt modelId="{893ED5ED-1ABF-4E34-BE0E-C979B67438CA}" type="pres">
      <dgm:prSet presAssocID="{BC8A904E-509B-4F57-A7E8-35DF00FD3B4A}" presName="node" presStyleLbl="node1" presStyleIdx="5" presStyleCnt="6">
        <dgm:presLayoutVars>
          <dgm:bulletEnabled val="1"/>
        </dgm:presLayoutVars>
      </dgm:prSet>
      <dgm:spPr/>
    </dgm:pt>
  </dgm:ptLst>
  <dgm:cxnLst>
    <dgm:cxn modelId="{A2576516-C20F-4DBF-9D51-6AB5C8F171AF}" srcId="{A1E82C50-A991-4738-BFF1-AD0D287C8022}" destId="{6BB4B362-40DE-44A8-B972-D15E057A7DBF}" srcOrd="2" destOrd="0" parTransId="{5CABAA26-52EF-426B-B726-99BAF3E0FD8E}" sibTransId="{31506F0A-70A1-40FF-A664-23530453E71C}"/>
    <dgm:cxn modelId="{7F2E2028-5C06-4DBA-8A35-D64748E9ADDC}" type="presOf" srcId="{C174190B-D8A1-45C5-AA81-48DD370221C3}" destId="{1A4D9C65-B1DC-4DAF-A487-40C1FEF6DBD7}" srcOrd="0" destOrd="0" presId="urn:microsoft.com/office/officeart/2005/8/layout/default"/>
    <dgm:cxn modelId="{14E38462-F6B3-457F-8637-4AC6532B8F8B}" srcId="{A1E82C50-A991-4738-BFF1-AD0D287C8022}" destId="{A101EC3F-C0C8-4A91-B1C6-AAC79D0F41F2}" srcOrd="1" destOrd="0" parTransId="{E5830372-AD80-4CF0-A8B9-A72C09DB7770}" sibTransId="{26534F35-81F3-4172-B41A-048EC30E53FE}"/>
    <dgm:cxn modelId="{0C1FAC65-1A41-4A24-ADB9-CC4A901292CA}" type="presOf" srcId="{BC8A904E-509B-4F57-A7E8-35DF00FD3B4A}" destId="{893ED5ED-1ABF-4E34-BE0E-C979B67438CA}" srcOrd="0" destOrd="0" presId="urn:microsoft.com/office/officeart/2005/8/layout/default"/>
    <dgm:cxn modelId="{85DC5677-B6E8-44EC-9AF4-51E864714C40}" srcId="{A1E82C50-A991-4738-BFF1-AD0D287C8022}" destId="{267F8484-A8EA-486F-B559-1C9C9D8DD53B}" srcOrd="4" destOrd="0" parTransId="{0C78ECC8-11B9-4617-BAF9-F522745D0EC8}" sibTransId="{8DEA5E09-A57B-45CE-9DC4-4DE493E3D8F9}"/>
    <dgm:cxn modelId="{C017707A-4CD4-45EE-85BB-02B9217593F9}" type="presOf" srcId="{267F8484-A8EA-486F-B559-1C9C9D8DD53B}" destId="{57C776DF-4BEC-4326-9073-87F8B56CDB97}" srcOrd="0" destOrd="0" presId="urn:microsoft.com/office/officeart/2005/8/layout/default"/>
    <dgm:cxn modelId="{E63C7188-8297-4C7F-95EA-F64CEA4B3FAA}" type="presOf" srcId="{BC60E356-AFC4-4A4D-842D-AC4113006C0B}" destId="{EC996D92-9130-4F21-BB8F-3877ADD80F8B}" srcOrd="0" destOrd="0" presId="urn:microsoft.com/office/officeart/2005/8/layout/default"/>
    <dgm:cxn modelId="{F86F86A9-7E4B-4F2B-833F-6FDF35533557}" type="presOf" srcId="{6BB4B362-40DE-44A8-B972-D15E057A7DBF}" destId="{8292D4F1-DAA5-44FA-BAA8-061C24A6B804}" srcOrd="0" destOrd="0" presId="urn:microsoft.com/office/officeart/2005/8/layout/default"/>
    <dgm:cxn modelId="{7DE3EFB7-9F44-4464-89F9-E76A6E2C4259}" srcId="{A1E82C50-A991-4738-BFF1-AD0D287C8022}" destId="{C174190B-D8A1-45C5-AA81-48DD370221C3}" srcOrd="0" destOrd="0" parTransId="{0A6283F6-2533-40DD-AF71-03ADD1413806}" sibTransId="{C11B9906-2A50-41F0-AF03-D61DF5F63BA9}"/>
    <dgm:cxn modelId="{331702C1-BCEE-459D-988A-86EE81F5DEDB}" srcId="{A1E82C50-A991-4738-BFF1-AD0D287C8022}" destId="{BC8A904E-509B-4F57-A7E8-35DF00FD3B4A}" srcOrd="5" destOrd="0" parTransId="{8D46DC8B-AF18-4930-B39D-FF0185C48E3B}" sibTransId="{4E2CC49E-07FB-4C59-823C-311C3AC52B5A}"/>
    <dgm:cxn modelId="{5082E3C8-F9B7-4921-BCD5-BDCF0B4B54CE}" type="presOf" srcId="{A101EC3F-C0C8-4A91-B1C6-AAC79D0F41F2}" destId="{903CD590-1FF3-485F-A79F-86908EA0F7B9}" srcOrd="0" destOrd="0" presId="urn:microsoft.com/office/officeart/2005/8/layout/default"/>
    <dgm:cxn modelId="{720FC8E8-838B-4324-8F95-6242745452DB}" type="presOf" srcId="{A1E82C50-A991-4738-BFF1-AD0D287C8022}" destId="{D16F9D97-97E3-4951-88A2-EF25155FCA98}" srcOrd="0" destOrd="0" presId="urn:microsoft.com/office/officeart/2005/8/layout/default"/>
    <dgm:cxn modelId="{F18357F5-6D6E-46F9-98D7-AA55D92C5DC3}" srcId="{A1E82C50-A991-4738-BFF1-AD0D287C8022}" destId="{BC60E356-AFC4-4A4D-842D-AC4113006C0B}" srcOrd="3" destOrd="0" parTransId="{22CDF47A-38F4-436A-9730-A0A809DFBCF2}" sibTransId="{1224441F-3BEB-4BB2-8BD8-C3A3747C0FCF}"/>
    <dgm:cxn modelId="{4515F361-C40F-49FC-ABE2-34AD4BB55678}" type="presParOf" srcId="{D16F9D97-97E3-4951-88A2-EF25155FCA98}" destId="{1A4D9C65-B1DC-4DAF-A487-40C1FEF6DBD7}" srcOrd="0" destOrd="0" presId="urn:microsoft.com/office/officeart/2005/8/layout/default"/>
    <dgm:cxn modelId="{0B192860-7278-44DB-8ED0-4A50BBD91002}" type="presParOf" srcId="{D16F9D97-97E3-4951-88A2-EF25155FCA98}" destId="{046535E4-F316-4660-BDE0-C3250910DB57}" srcOrd="1" destOrd="0" presId="urn:microsoft.com/office/officeart/2005/8/layout/default"/>
    <dgm:cxn modelId="{F2AAF465-373F-413B-9AFB-027859791404}" type="presParOf" srcId="{D16F9D97-97E3-4951-88A2-EF25155FCA98}" destId="{903CD590-1FF3-485F-A79F-86908EA0F7B9}" srcOrd="2" destOrd="0" presId="urn:microsoft.com/office/officeart/2005/8/layout/default"/>
    <dgm:cxn modelId="{92484C4E-538B-41FB-BC44-7C352F98DF53}" type="presParOf" srcId="{D16F9D97-97E3-4951-88A2-EF25155FCA98}" destId="{98AEE745-F07F-4974-B1EB-92E200615798}" srcOrd="3" destOrd="0" presId="urn:microsoft.com/office/officeart/2005/8/layout/default"/>
    <dgm:cxn modelId="{954FA610-77D0-47C3-B1D1-3F01E5FE9B96}" type="presParOf" srcId="{D16F9D97-97E3-4951-88A2-EF25155FCA98}" destId="{8292D4F1-DAA5-44FA-BAA8-061C24A6B804}" srcOrd="4" destOrd="0" presId="urn:microsoft.com/office/officeart/2005/8/layout/default"/>
    <dgm:cxn modelId="{8B8DB4C2-7B7E-4709-80B7-94741C5F57BA}" type="presParOf" srcId="{D16F9D97-97E3-4951-88A2-EF25155FCA98}" destId="{FCE238E5-E9A0-4309-B4C0-FA20545882A6}" srcOrd="5" destOrd="0" presId="urn:microsoft.com/office/officeart/2005/8/layout/default"/>
    <dgm:cxn modelId="{BE4FDDBA-DDCA-427F-B405-B122FFDB619A}" type="presParOf" srcId="{D16F9D97-97E3-4951-88A2-EF25155FCA98}" destId="{EC996D92-9130-4F21-BB8F-3877ADD80F8B}" srcOrd="6" destOrd="0" presId="urn:microsoft.com/office/officeart/2005/8/layout/default"/>
    <dgm:cxn modelId="{207571F4-2206-4A06-85DB-D0B172F4281F}" type="presParOf" srcId="{D16F9D97-97E3-4951-88A2-EF25155FCA98}" destId="{CFFCC42A-2418-4660-9E43-52131F32B26F}" srcOrd="7" destOrd="0" presId="urn:microsoft.com/office/officeart/2005/8/layout/default"/>
    <dgm:cxn modelId="{6994C286-CDCB-4585-8A0D-BC45D7B162B4}" type="presParOf" srcId="{D16F9D97-97E3-4951-88A2-EF25155FCA98}" destId="{57C776DF-4BEC-4326-9073-87F8B56CDB97}" srcOrd="8" destOrd="0" presId="urn:microsoft.com/office/officeart/2005/8/layout/default"/>
    <dgm:cxn modelId="{0578843A-CF6F-4FB4-8AA6-6BC6C6CFACD4}" type="presParOf" srcId="{D16F9D97-97E3-4951-88A2-EF25155FCA98}" destId="{13BFE84F-0AAD-44C4-A8BB-3CE4D7054C44}" srcOrd="9" destOrd="0" presId="urn:microsoft.com/office/officeart/2005/8/layout/default"/>
    <dgm:cxn modelId="{4C2F977C-AD7A-43F6-845D-158334E350EB}" type="presParOf" srcId="{D16F9D97-97E3-4951-88A2-EF25155FCA98}" destId="{893ED5ED-1ABF-4E34-BE0E-C979B67438C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AFE18E-3298-491C-967F-27746CB573DE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8EBF9AB-B5C6-46AE-978E-0B10C5638C92}">
      <dgm:prSet/>
      <dgm:spPr/>
      <dgm:t>
        <a:bodyPr/>
        <a:lstStyle/>
        <a:p>
          <a:pPr rtl="0"/>
          <a:r>
            <a:rPr lang="en-US" dirty="0"/>
            <a:t>$</a:t>
          </a:r>
          <a:r>
            <a:rPr lang="en-US" dirty="0">
              <a:latin typeface="Calibri Light" panose="020F0302020204030204"/>
            </a:rPr>
            <a:t>16 minimum</a:t>
          </a:r>
          <a:endParaRPr lang="en-US" dirty="0"/>
        </a:p>
      </dgm:t>
    </dgm:pt>
    <dgm:pt modelId="{1FF34898-B06B-4C71-9CD7-C05E85D2C3DA}" type="parTrans" cxnId="{03807F69-F9BA-4C19-9F7F-3A344D855BAA}">
      <dgm:prSet/>
      <dgm:spPr/>
      <dgm:t>
        <a:bodyPr/>
        <a:lstStyle/>
        <a:p>
          <a:endParaRPr lang="en-US"/>
        </a:p>
      </dgm:t>
    </dgm:pt>
    <dgm:pt modelId="{8A9AE4C2-D803-412D-96F4-43CC6B82AF51}" type="sibTrans" cxnId="{03807F69-F9BA-4C19-9F7F-3A344D855BAA}">
      <dgm:prSet/>
      <dgm:spPr/>
      <dgm:t>
        <a:bodyPr/>
        <a:lstStyle/>
        <a:p>
          <a:endParaRPr lang="en-US"/>
        </a:p>
      </dgm:t>
    </dgm:pt>
    <dgm:pt modelId="{ABAE64B7-2096-4042-9F40-7DF98BF4B82C}">
      <dgm:prSet/>
      <dgm:spPr/>
      <dgm:t>
        <a:bodyPr/>
        <a:lstStyle/>
        <a:p>
          <a:r>
            <a:rPr lang="en-US" dirty="0"/>
            <a:t>Longevity increases</a:t>
          </a:r>
        </a:p>
      </dgm:t>
    </dgm:pt>
    <dgm:pt modelId="{1F43CE6F-A36A-415B-A933-87C61AA7B1D7}" type="parTrans" cxnId="{D6AE4E3D-12C2-4FE0-B960-27F3EB214FE9}">
      <dgm:prSet/>
      <dgm:spPr/>
      <dgm:t>
        <a:bodyPr/>
        <a:lstStyle/>
        <a:p>
          <a:endParaRPr lang="en-US"/>
        </a:p>
      </dgm:t>
    </dgm:pt>
    <dgm:pt modelId="{F6092CF8-A7CB-4DB4-A9D1-24264BCC03A5}" type="sibTrans" cxnId="{D6AE4E3D-12C2-4FE0-B960-27F3EB214FE9}">
      <dgm:prSet/>
      <dgm:spPr/>
      <dgm:t>
        <a:bodyPr/>
        <a:lstStyle/>
        <a:p>
          <a:endParaRPr lang="en-US"/>
        </a:p>
      </dgm:t>
    </dgm:pt>
    <dgm:pt modelId="{F7BA0833-868E-42A7-ADA2-4359BBCC1861}">
      <dgm:prSet/>
      <dgm:spPr/>
      <dgm:t>
        <a:bodyPr/>
        <a:lstStyle/>
        <a:p>
          <a:r>
            <a:rPr lang="en-US" dirty="0"/>
            <a:t>Promotion opportunities</a:t>
          </a:r>
        </a:p>
      </dgm:t>
    </dgm:pt>
    <dgm:pt modelId="{E9713A4C-26BA-4E48-BCB1-642A2733F451}" type="parTrans" cxnId="{8AE5D7FE-4D99-44EB-9421-FF3BC1A1DE14}">
      <dgm:prSet/>
      <dgm:spPr/>
      <dgm:t>
        <a:bodyPr/>
        <a:lstStyle/>
        <a:p>
          <a:endParaRPr lang="en-US"/>
        </a:p>
      </dgm:t>
    </dgm:pt>
    <dgm:pt modelId="{ADB52E05-AC3A-4E42-B7A0-C78CAAB8153A}" type="sibTrans" cxnId="{8AE5D7FE-4D99-44EB-9421-FF3BC1A1DE14}">
      <dgm:prSet/>
      <dgm:spPr/>
      <dgm:t>
        <a:bodyPr/>
        <a:lstStyle/>
        <a:p>
          <a:endParaRPr lang="en-US"/>
        </a:p>
      </dgm:t>
    </dgm:pt>
    <dgm:pt modelId="{C006C706-5235-45D1-A681-19C54E6FB4F1}">
      <dgm:prSet/>
      <dgm:spPr/>
      <dgm:t>
        <a:bodyPr/>
        <a:lstStyle/>
        <a:p>
          <a:r>
            <a:rPr lang="en-US" dirty="0"/>
            <a:t>Overtime opportunities within limits</a:t>
          </a:r>
        </a:p>
      </dgm:t>
    </dgm:pt>
    <dgm:pt modelId="{56FDB1DB-9E59-47A8-8425-B0AA4844D260}" type="parTrans" cxnId="{7B21B716-E773-4E4A-8327-B1E7AF7ACB8D}">
      <dgm:prSet/>
      <dgm:spPr/>
      <dgm:t>
        <a:bodyPr/>
        <a:lstStyle/>
        <a:p>
          <a:endParaRPr lang="en-US"/>
        </a:p>
      </dgm:t>
    </dgm:pt>
    <dgm:pt modelId="{6C56798A-A2F7-4E74-BC5E-3D639E9EADE2}" type="sibTrans" cxnId="{7B21B716-E773-4E4A-8327-B1E7AF7ACB8D}">
      <dgm:prSet/>
      <dgm:spPr/>
      <dgm:t>
        <a:bodyPr/>
        <a:lstStyle/>
        <a:p>
          <a:endParaRPr lang="en-US"/>
        </a:p>
      </dgm:t>
    </dgm:pt>
    <dgm:pt modelId="{ECD9B243-DDEE-4B57-BCAF-F9C41AD10D4A}" type="pres">
      <dgm:prSet presAssocID="{1EAFE18E-3298-491C-967F-27746CB573DE}" presName="matrix" presStyleCnt="0">
        <dgm:presLayoutVars>
          <dgm:chMax val="1"/>
          <dgm:dir/>
          <dgm:resizeHandles val="exact"/>
        </dgm:presLayoutVars>
      </dgm:prSet>
      <dgm:spPr/>
    </dgm:pt>
    <dgm:pt modelId="{48D3312A-E06A-4BE7-A404-6FD5EE432B9A}" type="pres">
      <dgm:prSet presAssocID="{1EAFE18E-3298-491C-967F-27746CB573DE}" presName="diamond" presStyleLbl="bgShp" presStyleIdx="0" presStyleCnt="1"/>
      <dgm:spPr/>
    </dgm:pt>
    <dgm:pt modelId="{5E12F612-FD4B-4E91-AE84-C8DE1D2CB473}" type="pres">
      <dgm:prSet presAssocID="{1EAFE18E-3298-491C-967F-27746CB573DE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D5E39DF-D0A7-4D53-9424-3A842023409E}" type="pres">
      <dgm:prSet presAssocID="{1EAFE18E-3298-491C-967F-27746CB573DE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738C14E-60C6-45CD-818E-3188CE64167D}" type="pres">
      <dgm:prSet presAssocID="{1EAFE18E-3298-491C-967F-27746CB573DE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4607DF8-6EB5-42A1-AEAF-968CECAACCD0}" type="pres">
      <dgm:prSet presAssocID="{1EAFE18E-3298-491C-967F-27746CB573DE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B21B716-E773-4E4A-8327-B1E7AF7ACB8D}" srcId="{1EAFE18E-3298-491C-967F-27746CB573DE}" destId="{C006C706-5235-45D1-A681-19C54E6FB4F1}" srcOrd="3" destOrd="0" parTransId="{56FDB1DB-9E59-47A8-8425-B0AA4844D260}" sibTransId="{6C56798A-A2F7-4E74-BC5E-3D639E9EADE2}"/>
    <dgm:cxn modelId="{DD96C026-8DFB-40E4-B3A9-E52FE8C17B07}" type="presOf" srcId="{F7BA0833-868E-42A7-ADA2-4359BBCC1861}" destId="{3738C14E-60C6-45CD-818E-3188CE64167D}" srcOrd="0" destOrd="0" presId="urn:microsoft.com/office/officeart/2005/8/layout/matrix3"/>
    <dgm:cxn modelId="{03C37828-7FCE-4150-A0B0-2548769AE3E0}" type="presOf" srcId="{ABAE64B7-2096-4042-9F40-7DF98BF4B82C}" destId="{1D5E39DF-D0A7-4D53-9424-3A842023409E}" srcOrd="0" destOrd="0" presId="urn:microsoft.com/office/officeart/2005/8/layout/matrix3"/>
    <dgm:cxn modelId="{D6AE4E3D-12C2-4FE0-B960-27F3EB214FE9}" srcId="{1EAFE18E-3298-491C-967F-27746CB573DE}" destId="{ABAE64B7-2096-4042-9F40-7DF98BF4B82C}" srcOrd="1" destOrd="0" parTransId="{1F43CE6F-A36A-415B-A933-87C61AA7B1D7}" sibTransId="{F6092CF8-A7CB-4DB4-A9D1-24264BCC03A5}"/>
    <dgm:cxn modelId="{03807F69-F9BA-4C19-9F7F-3A344D855BAA}" srcId="{1EAFE18E-3298-491C-967F-27746CB573DE}" destId="{C8EBF9AB-B5C6-46AE-978E-0B10C5638C92}" srcOrd="0" destOrd="0" parTransId="{1FF34898-B06B-4C71-9CD7-C05E85D2C3DA}" sibTransId="{8A9AE4C2-D803-412D-96F4-43CC6B82AF51}"/>
    <dgm:cxn modelId="{5853E94C-4139-49E2-BD2E-9A61A6591B74}" type="presOf" srcId="{C006C706-5235-45D1-A681-19C54E6FB4F1}" destId="{E4607DF8-6EB5-42A1-AEAF-968CECAACCD0}" srcOrd="0" destOrd="0" presId="urn:microsoft.com/office/officeart/2005/8/layout/matrix3"/>
    <dgm:cxn modelId="{7187C4BE-7CAE-4F76-BA6D-93DF0ACF4075}" type="presOf" srcId="{C8EBF9AB-B5C6-46AE-978E-0B10C5638C92}" destId="{5E12F612-FD4B-4E91-AE84-C8DE1D2CB473}" srcOrd="0" destOrd="0" presId="urn:microsoft.com/office/officeart/2005/8/layout/matrix3"/>
    <dgm:cxn modelId="{38E987E1-223F-4589-A4BA-5B7FBA049D57}" type="presOf" srcId="{1EAFE18E-3298-491C-967F-27746CB573DE}" destId="{ECD9B243-DDEE-4B57-BCAF-F9C41AD10D4A}" srcOrd="0" destOrd="0" presId="urn:microsoft.com/office/officeart/2005/8/layout/matrix3"/>
    <dgm:cxn modelId="{8AE5D7FE-4D99-44EB-9421-FF3BC1A1DE14}" srcId="{1EAFE18E-3298-491C-967F-27746CB573DE}" destId="{F7BA0833-868E-42A7-ADA2-4359BBCC1861}" srcOrd="2" destOrd="0" parTransId="{E9713A4C-26BA-4E48-BCB1-642A2733F451}" sibTransId="{ADB52E05-AC3A-4E42-B7A0-C78CAAB8153A}"/>
    <dgm:cxn modelId="{58E8D754-9B99-4691-91A0-20BD98C7E679}" type="presParOf" srcId="{ECD9B243-DDEE-4B57-BCAF-F9C41AD10D4A}" destId="{48D3312A-E06A-4BE7-A404-6FD5EE432B9A}" srcOrd="0" destOrd="0" presId="urn:microsoft.com/office/officeart/2005/8/layout/matrix3"/>
    <dgm:cxn modelId="{EF801777-661A-4503-93F7-6635E18B043E}" type="presParOf" srcId="{ECD9B243-DDEE-4B57-BCAF-F9C41AD10D4A}" destId="{5E12F612-FD4B-4E91-AE84-C8DE1D2CB473}" srcOrd="1" destOrd="0" presId="urn:microsoft.com/office/officeart/2005/8/layout/matrix3"/>
    <dgm:cxn modelId="{D3A82E2C-E259-45EA-B579-E1C09F574359}" type="presParOf" srcId="{ECD9B243-DDEE-4B57-BCAF-F9C41AD10D4A}" destId="{1D5E39DF-D0A7-4D53-9424-3A842023409E}" srcOrd="2" destOrd="0" presId="urn:microsoft.com/office/officeart/2005/8/layout/matrix3"/>
    <dgm:cxn modelId="{2BE49BFB-25B5-40A8-A95A-F873F152DEEC}" type="presParOf" srcId="{ECD9B243-DDEE-4B57-BCAF-F9C41AD10D4A}" destId="{3738C14E-60C6-45CD-818E-3188CE64167D}" srcOrd="3" destOrd="0" presId="urn:microsoft.com/office/officeart/2005/8/layout/matrix3"/>
    <dgm:cxn modelId="{A66B83DD-16AB-4A1E-BB2D-D37EA623A35B}" type="presParOf" srcId="{ECD9B243-DDEE-4B57-BCAF-F9C41AD10D4A}" destId="{E4607DF8-6EB5-42A1-AEAF-968CECAACCD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0A55FB-B964-48B8-991F-52ADCD1CE7E5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078AC9-33E4-47D2-B001-9877629689A1}">
      <dgm:prSet/>
      <dgm:spPr/>
      <dgm:t>
        <a:bodyPr/>
        <a:lstStyle/>
        <a:p>
          <a:r>
            <a:rPr lang="en-US"/>
            <a:t>Monday</a:t>
          </a:r>
        </a:p>
      </dgm:t>
    </dgm:pt>
    <dgm:pt modelId="{22CF0D9C-5AF9-4A2A-AF1B-17A07EF428AB}" type="parTrans" cxnId="{BC200B2F-171C-4FC0-ABB2-1DD3E763F33A}">
      <dgm:prSet/>
      <dgm:spPr/>
      <dgm:t>
        <a:bodyPr/>
        <a:lstStyle/>
        <a:p>
          <a:endParaRPr lang="en-US" sz="1600"/>
        </a:p>
      </dgm:t>
    </dgm:pt>
    <dgm:pt modelId="{C6DF0D98-3818-4FD8-8230-BE0512D89FC5}" type="sibTrans" cxnId="{BC200B2F-171C-4FC0-ABB2-1DD3E763F33A}">
      <dgm:prSet/>
      <dgm:spPr/>
      <dgm:t>
        <a:bodyPr/>
        <a:lstStyle/>
        <a:p>
          <a:endParaRPr lang="en-US"/>
        </a:p>
      </dgm:t>
    </dgm:pt>
    <dgm:pt modelId="{2BD9D84C-1A20-404A-8471-6E7C671D95AB}">
      <dgm:prSet/>
      <dgm:spPr/>
      <dgm:t>
        <a:bodyPr/>
        <a:lstStyle/>
        <a:p>
          <a:r>
            <a:rPr lang="en-US" dirty="0"/>
            <a:t>Arrive, take COVID test, unpack – Socially distanced group dinner</a:t>
          </a:r>
        </a:p>
      </dgm:t>
    </dgm:pt>
    <dgm:pt modelId="{6C5B8292-9BB4-4C4D-B9AD-42DE221DA099}" type="parTrans" cxnId="{36C0C271-DFE0-407F-B43B-53EAA3E09A21}">
      <dgm:prSet/>
      <dgm:spPr/>
      <dgm:t>
        <a:bodyPr/>
        <a:lstStyle/>
        <a:p>
          <a:endParaRPr lang="en-US" sz="1600"/>
        </a:p>
      </dgm:t>
    </dgm:pt>
    <dgm:pt modelId="{A6C94646-D028-4801-A1C8-5F5F4C6E0CDE}" type="sibTrans" cxnId="{36C0C271-DFE0-407F-B43B-53EAA3E09A21}">
      <dgm:prSet/>
      <dgm:spPr/>
      <dgm:t>
        <a:bodyPr/>
        <a:lstStyle/>
        <a:p>
          <a:endParaRPr lang="en-US"/>
        </a:p>
      </dgm:t>
    </dgm:pt>
    <dgm:pt modelId="{9CE7F20B-371F-462C-BD5D-A8E2191D80D7}">
      <dgm:prSet/>
      <dgm:spPr/>
      <dgm:t>
        <a:bodyPr/>
        <a:lstStyle/>
        <a:p>
          <a:r>
            <a:rPr lang="en-US"/>
            <a:t>Tuesday</a:t>
          </a:r>
        </a:p>
      </dgm:t>
    </dgm:pt>
    <dgm:pt modelId="{BCC45017-D7C2-4647-810B-F40334F83908}" type="parTrans" cxnId="{D00D90CB-CA5F-423B-B949-524042A5CEA8}">
      <dgm:prSet/>
      <dgm:spPr/>
      <dgm:t>
        <a:bodyPr/>
        <a:lstStyle/>
        <a:p>
          <a:endParaRPr lang="en-US" sz="1600"/>
        </a:p>
      </dgm:t>
    </dgm:pt>
    <dgm:pt modelId="{4E119BD4-B02A-4463-83A3-D4CD1F13D9E5}" type="sibTrans" cxnId="{D00D90CB-CA5F-423B-B949-524042A5CEA8}">
      <dgm:prSet/>
      <dgm:spPr/>
      <dgm:t>
        <a:bodyPr/>
        <a:lstStyle/>
        <a:p>
          <a:endParaRPr lang="en-US"/>
        </a:p>
      </dgm:t>
    </dgm:pt>
    <dgm:pt modelId="{C408683D-5575-49EE-B055-23C736FA8D6F}">
      <dgm:prSet/>
      <dgm:spPr/>
      <dgm:t>
        <a:bodyPr/>
        <a:lstStyle/>
        <a:p>
          <a:r>
            <a:rPr lang="en-US" dirty="0"/>
            <a:t>Morning Teams Meeting, Human Resources, policy review, signing up for benefits – Team building event</a:t>
          </a:r>
        </a:p>
      </dgm:t>
    </dgm:pt>
    <dgm:pt modelId="{DDDF94CA-EE4F-41AE-BB97-511D9891B844}" type="parTrans" cxnId="{81D140F8-F04F-412E-A0E6-2858BDF3D254}">
      <dgm:prSet/>
      <dgm:spPr/>
      <dgm:t>
        <a:bodyPr/>
        <a:lstStyle/>
        <a:p>
          <a:endParaRPr lang="en-US" sz="1600"/>
        </a:p>
      </dgm:t>
    </dgm:pt>
    <dgm:pt modelId="{B32F1FD1-74C3-4F1C-821C-A50367770D22}" type="sibTrans" cxnId="{81D140F8-F04F-412E-A0E6-2858BDF3D254}">
      <dgm:prSet/>
      <dgm:spPr/>
      <dgm:t>
        <a:bodyPr/>
        <a:lstStyle/>
        <a:p>
          <a:endParaRPr lang="en-US"/>
        </a:p>
      </dgm:t>
    </dgm:pt>
    <dgm:pt modelId="{D7B03D2D-C462-46B8-8CA1-803425216CCB}">
      <dgm:prSet/>
      <dgm:spPr/>
      <dgm:t>
        <a:bodyPr/>
        <a:lstStyle/>
        <a:p>
          <a:r>
            <a:rPr lang="en-US"/>
            <a:t>Wednesday</a:t>
          </a:r>
        </a:p>
      </dgm:t>
    </dgm:pt>
    <dgm:pt modelId="{C9D65162-1C23-486F-91F2-7C15641335A4}" type="parTrans" cxnId="{E5CB3C83-3B03-42D0-951D-F22005916AB3}">
      <dgm:prSet/>
      <dgm:spPr/>
      <dgm:t>
        <a:bodyPr/>
        <a:lstStyle/>
        <a:p>
          <a:endParaRPr lang="en-US" sz="1600"/>
        </a:p>
      </dgm:t>
    </dgm:pt>
    <dgm:pt modelId="{FD9119F6-561E-4D66-977C-5B115E7A3B85}" type="sibTrans" cxnId="{E5CB3C83-3B03-42D0-951D-F22005916AB3}">
      <dgm:prSet/>
      <dgm:spPr/>
      <dgm:t>
        <a:bodyPr/>
        <a:lstStyle/>
        <a:p>
          <a:endParaRPr lang="en-US"/>
        </a:p>
      </dgm:t>
    </dgm:pt>
    <dgm:pt modelId="{48C52605-D9EB-47D3-8F4C-D59042B21F58}">
      <dgm:prSet/>
      <dgm:spPr/>
      <dgm:t>
        <a:bodyPr/>
        <a:lstStyle/>
        <a:p>
          <a:r>
            <a:rPr lang="en-US" dirty="0"/>
            <a:t>Morning Teams Meeting, On-line Orientation, visit to occupational health</a:t>
          </a:r>
        </a:p>
      </dgm:t>
    </dgm:pt>
    <dgm:pt modelId="{780FC23C-E844-4F7E-804F-E0B1EDC8E843}" type="parTrans" cxnId="{C2426BB6-1B2B-471B-B5F5-B3EB8BA28DCC}">
      <dgm:prSet/>
      <dgm:spPr/>
      <dgm:t>
        <a:bodyPr/>
        <a:lstStyle/>
        <a:p>
          <a:endParaRPr lang="en-US" sz="1600"/>
        </a:p>
      </dgm:t>
    </dgm:pt>
    <dgm:pt modelId="{661F0725-DDCC-4EE8-A627-3B88157A502D}" type="sibTrans" cxnId="{C2426BB6-1B2B-471B-B5F5-B3EB8BA28DCC}">
      <dgm:prSet/>
      <dgm:spPr/>
      <dgm:t>
        <a:bodyPr/>
        <a:lstStyle/>
        <a:p>
          <a:endParaRPr lang="en-US"/>
        </a:p>
      </dgm:t>
    </dgm:pt>
    <dgm:pt modelId="{861ED008-1503-4E55-A050-1721CDF145F0}">
      <dgm:prSet/>
      <dgm:spPr/>
      <dgm:t>
        <a:bodyPr/>
        <a:lstStyle/>
        <a:p>
          <a:r>
            <a:rPr lang="en-US"/>
            <a:t>Thursday</a:t>
          </a:r>
        </a:p>
      </dgm:t>
    </dgm:pt>
    <dgm:pt modelId="{C9FCD8F6-B883-4B2B-B792-D6918BCFA897}" type="parTrans" cxnId="{45D47B53-D6A5-447A-B921-B9D1E5B770CA}">
      <dgm:prSet/>
      <dgm:spPr/>
      <dgm:t>
        <a:bodyPr/>
        <a:lstStyle/>
        <a:p>
          <a:endParaRPr lang="en-US" sz="1600"/>
        </a:p>
      </dgm:t>
    </dgm:pt>
    <dgm:pt modelId="{6EA8A062-F631-4D74-BED4-251DD680C2CC}" type="sibTrans" cxnId="{45D47B53-D6A5-447A-B921-B9D1E5B770CA}">
      <dgm:prSet/>
      <dgm:spPr/>
      <dgm:t>
        <a:bodyPr/>
        <a:lstStyle/>
        <a:p>
          <a:endParaRPr lang="en-US"/>
        </a:p>
      </dgm:t>
    </dgm:pt>
    <dgm:pt modelId="{5B4AC397-2498-4F78-87A0-C8DE3B28095F}">
      <dgm:prSet/>
      <dgm:spPr/>
      <dgm:t>
        <a:bodyPr/>
        <a:lstStyle/>
        <a:p>
          <a:r>
            <a:rPr lang="en-US" dirty="0"/>
            <a:t>Morning Teams Meeting, Self-Paced Training – Virtual, Group Dinner</a:t>
          </a:r>
        </a:p>
      </dgm:t>
    </dgm:pt>
    <dgm:pt modelId="{AB3F1443-6970-4418-AB27-3DAF43D3BC7A}" type="parTrans" cxnId="{C30755C5-CDBA-442A-A5F4-734D75D636FA}">
      <dgm:prSet/>
      <dgm:spPr/>
      <dgm:t>
        <a:bodyPr/>
        <a:lstStyle/>
        <a:p>
          <a:endParaRPr lang="en-US" sz="1600"/>
        </a:p>
      </dgm:t>
    </dgm:pt>
    <dgm:pt modelId="{D0DA0CCA-E036-4F11-B2FF-28B82ABBA854}" type="sibTrans" cxnId="{C30755C5-CDBA-442A-A5F4-734D75D636FA}">
      <dgm:prSet/>
      <dgm:spPr/>
      <dgm:t>
        <a:bodyPr/>
        <a:lstStyle/>
        <a:p>
          <a:endParaRPr lang="en-US"/>
        </a:p>
      </dgm:t>
    </dgm:pt>
    <dgm:pt modelId="{7E764E3A-7836-4DA1-AB35-93DD9E57DC48}">
      <dgm:prSet/>
      <dgm:spPr/>
      <dgm:t>
        <a:bodyPr/>
        <a:lstStyle/>
        <a:p>
          <a:r>
            <a:rPr lang="en-US"/>
            <a:t>Friday</a:t>
          </a:r>
        </a:p>
      </dgm:t>
    </dgm:pt>
    <dgm:pt modelId="{2F41F304-2B85-4644-B2DA-A22F63C82113}" type="parTrans" cxnId="{587F4F07-C7A3-4AFC-8486-0A4A8F1CDCF4}">
      <dgm:prSet/>
      <dgm:spPr/>
      <dgm:t>
        <a:bodyPr/>
        <a:lstStyle/>
        <a:p>
          <a:endParaRPr lang="en-US" sz="1600"/>
        </a:p>
      </dgm:t>
    </dgm:pt>
    <dgm:pt modelId="{2BFE6CD2-6453-454E-9593-297B27C9A5C6}" type="sibTrans" cxnId="{587F4F07-C7A3-4AFC-8486-0A4A8F1CDCF4}">
      <dgm:prSet/>
      <dgm:spPr/>
      <dgm:t>
        <a:bodyPr/>
        <a:lstStyle/>
        <a:p>
          <a:endParaRPr lang="en-US"/>
        </a:p>
      </dgm:t>
    </dgm:pt>
    <dgm:pt modelId="{B13DB1C2-CDCC-4592-BB57-CD7692456D51}">
      <dgm:prSet/>
      <dgm:spPr/>
      <dgm:t>
        <a:bodyPr/>
        <a:lstStyle/>
        <a:p>
          <a:r>
            <a:rPr lang="en-US" dirty="0"/>
            <a:t>Medication Administration Training Virtual – Second COVID Test</a:t>
          </a:r>
        </a:p>
      </dgm:t>
    </dgm:pt>
    <dgm:pt modelId="{FFC2EF6D-4FB8-4BF8-B907-2F63D9FB6AD6}" type="parTrans" cxnId="{5DC8C12D-8CFA-4464-B369-C17B461F5976}">
      <dgm:prSet/>
      <dgm:spPr/>
      <dgm:t>
        <a:bodyPr/>
        <a:lstStyle/>
        <a:p>
          <a:endParaRPr lang="en-US" sz="1600"/>
        </a:p>
      </dgm:t>
    </dgm:pt>
    <dgm:pt modelId="{A5F7C1AE-050F-43C7-A5D2-2A5B385FB4FB}" type="sibTrans" cxnId="{5DC8C12D-8CFA-4464-B369-C17B461F5976}">
      <dgm:prSet/>
      <dgm:spPr/>
      <dgm:t>
        <a:bodyPr/>
        <a:lstStyle/>
        <a:p>
          <a:endParaRPr lang="en-US"/>
        </a:p>
      </dgm:t>
    </dgm:pt>
    <dgm:pt modelId="{5CAB8EDE-5513-4992-9AF3-C9F01CB147AA}" type="pres">
      <dgm:prSet presAssocID="{AA0A55FB-B964-48B8-991F-52ADCD1CE7E5}" presName="Name0" presStyleCnt="0">
        <dgm:presLayoutVars>
          <dgm:animLvl val="lvl"/>
          <dgm:resizeHandles val="exact"/>
        </dgm:presLayoutVars>
      </dgm:prSet>
      <dgm:spPr/>
    </dgm:pt>
    <dgm:pt modelId="{7F1D1F89-3474-4517-95DB-7BF43610BAE2}" type="pres">
      <dgm:prSet presAssocID="{19078AC9-33E4-47D2-B001-9877629689A1}" presName="composite" presStyleCnt="0"/>
      <dgm:spPr/>
    </dgm:pt>
    <dgm:pt modelId="{56CB2733-96BF-4D3C-A9E4-C4BF056381D2}" type="pres">
      <dgm:prSet presAssocID="{19078AC9-33E4-47D2-B001-9877629689A1}" presName="L" presStyleLbl="solidFgAcc1" presStyleIdx="0" presStyleCnt="5">
        <dgm:presLayoutVars>
          <dgm:chMax val="0"/>
          <dgm:chPref val="0"/>
        </dgm:presLayoutVars>
      </dgm:prSet>
      <dgm:spPr/>
    </dgm:pt>
    <dgm:pt modelId="{669DA634-27CF-47B1-BF26-EEC9E9B525E3}" type="pres">
      <dgm:prSet presAssocID="{19078AC9-33E4-47D2-B001-9877629689A1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93AF6319-7C83-4E33-BE1A-8F38B826FDEA}" type="pres">
      <dgm:prSet presAssocID="{19078AC9-33E4-47D2-B001-9877629689A1}" presName="desTx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E3AF6E78-2374-4933-9FB9-002371408D21}" type="pres">
      <dgm:prSet presAssocID="{19078AC9-33E4-47D2-B001-9877629689A1}" presName="EmptyPlaceHolder" presStyleCnt="0"/>
      <dgm:spPr/>
    </dgm:pt>
    <dgm:pt modelId="{1A87C4C2-628A-42B8-9B49-0056EE26D1A0}" type="pres">
      <dgm:prSet presAssocID="{C6DF0D98-3818-4FD8-8230-BE0512D89FC5}" presName="space" presStyleCnt="0"/>
      <dgm:spPr/>
    </dgm:pt>
    <dgm:pt modelId="{56F4733A-01FE-4C6F-BC20-8325D8F7E19C}" type="pres">
      <dgm:prSet presAssocID="{9CE7F20B-371F-462C-BD5D-A8E2191D80D7}" presName="composite" presStyleCnt="0"/>
      <dgm:spPr/>
    </dgm:pt>
    <dgm:pt modelId="{047B6A26-7B8C-4951-AB92-F0A7A258D013}" type="pres">
      <dgm:prSet presAssocID="{9CE7F20B-371F-462C-BD5D-A8E2191D80D7}" presName="L" presStyleLbl="solidFgAcc1" presStyleIdx="1" presStyleCnt="5">
        <dgm:presLayoutVars>
          <dgm:chMax val="0"/>
          <dgm:chPref val="0"/>
        </dgm:presLayoutVars>
      </dgm:prSet>
      <dgm:spPr/>
    </dgm:pt>
    <dgm:pt modelId="{4914FBD2-34DB-4F26-A69F-1101B700EBE0}" type="pres">
      <dgm:prSet presAssocID="{9CE7F20B-371F-462C-BD5D-A8E2191D80D7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516FC9AA-3390-445D-9C98-B4D464947200}" type="pres">
      <dgm:prSet presAssocID="{9CE7F20B-371F-462C-BD5D-A8E2191D80D7}" presName="desTx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45632901-F0F7-4112-8CD6-D59C2C61F6BD}" type="pres">
      <dgm:prSet presAssocID="{9CE7F20B-371F-462C-BD5D-A8E2191D80D7}" presName="EmptyPlaceHolder" presStyleCnt="0"/>
      <dgm:spPr/>
    </dgm:pt>
    <dgm:pt modelId="{92A3CD24-6D4D-48C7-965F-C9CF1E86E510}" type="pres">
      <dgm:prSet presAssocID="{4E119BD4-B02A-4463-83A3-D4CD1F13D9E5}" presName="space" presStyleCnt="0"/>
      <dgm:spPr/>
    </dgm:pt>
    <dgm:pt modelId="{453368F7-3EE7-4411-81BD-59A49AA414B1}" type="pres">
      <dgm:prSet presAssocID="{D7B03D2D-C462-46B8-8CA1-803425216CCB}" presName="composite" presStyleCnt="0"/>
      <dgm:spPr/>
    </dgm:pt>
    <dgm:pt modelId="{8EC07A17-929B-4B0F-A789-74C063AB2FC1}" type="pres">
      <dgm:prSet presAssocID="{D7B03D2D-C462-46B8-8CA1-803425216CCB}" presName="L" presStyleLbl="solidFgAcc1" presStyleIdx="2" presStyleCnt="5">
        <dgm:presLayoutVars>
          <dgm:chMax val="0"/>
          <dgm:chPref val="0"/>
        </dgm:presLayoutVars>
      </dgm:prSet>
      <dgm:spPr/>
    </dgm:pt>
    <dgm:pt modelId="{B75D642B-72F8-413C-8EED-9D97408EBAB0}" type="pres">
      <dgm:prSet presAssocID="{D7B03D2D-C462-46B8-8CA1-803425216CCB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2DB16AD6-376D-479C-B648-4D0D2F9EEAC6}" type="pres">
      <dgm:prSet presAssocID="{D7B03D2D-C462-46B8-8CA1-803425216CCB}" presName="desTx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BFB030EF-04BC-481B-9680-C218D90E98C1}" type="pres">
      <dgm:prSet presAssocID="{D7B03D2D-C462-46B8-8CA1-803425216CCB}" presName="EmptyPlaceHolder" presStyleCnt="0"/>
      <dgm:spPr/>
    </dgm:pt>
    <dgm:pt modelId="{A43911E4-2999-4C4C-B2FA-5EF26657FCBF}" type="pres">
      <dgm:prSet presAssocID="{FD9119F6-561E-4D66-977C-5B115E7A3B85}" presName="space" presStyleCnt="0"/>
      <dgm:spPr/>
    </dgm:pt>
    <dgm:pt modelId="{915FEC45-D5D2-49E1-81BA-C7E93D1C4850}" type="pres">
      <dgm:prSet presAssocID="{861ED008-1503-4E55-A050-1721CDF145F0}" presName="composite" presStyleCnt="0"/>
      <dgm:spPr/>
    </dgm:pt>
    <dgm:pt modelId="{580C5BB6-76D5-4F22-BE26-6DA9BEFAF1CF}" type="pres">
      <dgm:prSet presAssocID="{861ED008-1503-4E55-A050-1721CDF145F0}" presName="L" presStyleLbl="solidFgAcc1" presStyleIdx="3" presStyleCnt="5">
        <dgm:presLayoutVars>
          <dgm:chMax val="0"/>
          <dgm:chPref val="0"/>
        </dgm:presLayoutVars>
      </dgm:prSet>
      <dgm:spPr/>
    </dgm:pt>
    <dgm:pt modelId="{B8997F75-9E46-485A-8230-81A2304753CA}" type="pres">
      <dgm:prSet presAssocID="{861ED008-1503-4E55-A050-1721CDF145F0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DAE99396-59A3-45F3-8DCA-0A1FE73494B7}" type="pres">
      <dgm:prSet presAssocID="{861ED008-1503-4E55-A050-1721CDF145F0}" presName="desTx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D502D9DE-4EAA-4854-A09F-C673BF712F51}" type="pres">
      <dgm:prSet presAssocID="{861ED008-1503-4E55-A050-1721CDF145F0}" presName="EmptyPlaceHolder" presStyleCnt="0"/>
      <dgm:spPr/>
    </dgm:pt>
    <dgm:pt modelId="{156B6155-03F5-4315-B138-BAF3CBB94CAB}" type="pres">
      <dgm:prSet presAssocID="{6EA8A062-F631-4D74-BED4-251DD680C2CC}" presName="space" presStyleCnt="0"/>
      <dgm:spPr/>
    </dgm:pt>
    <dgm:pt modelId="{7AEB6564-D701-44EB-8FF0-DAA3F45ED1BB}" type="pres">
      <dgm:prSet presAssocID="{7E764E3A-7836-4DA1-AB35-93DD9E57DC48}" presName="composite" presStyleCnt="0"/>
      <dgm:spPr/>
    </dgm:pt>
    <dgm:pt modelId="{44CB878C-E851-491A-8612-FD31DB71631D}" type="pres">
      <dgm:prSet presAssocID="{7E764E3A-7836-4DA1-AB35-93DD9E57DC48}" presName="L" presStyleLbl="solidFgAcc1" presStyleIdx="4" presStyleCnt="5">
        <dgm:presLayoutVars>
          <dgm:chMax val="0"/>
          <dgm:chPref val="0"/>
        </dgm:presLayoutVars>
      </dgm:prSet>
      <dgm:spPr/>
    </dgm:pt>
    <dgm:pt modelId="{1EA4CB23-C39D-486E-B658-69994AE0DBA5}" type="pres">
      <dgm:prSet presAssocID="{7E764E3A-7836-4DA1-AB35-93DD9E57DC48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A974F7E4-CEBD-4200-A234-0F2698B9A7AF}" type="pres">
      <dgm:prSet presAssocID="{7E764E3A-7836-4DA1-AB35-93DD9E57DC48}" presName="desTx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BD8C1F06-EA01-45DA-B13E-5800F5875214}" type="pres">
      <dgm:prSet presAssocID="{7E764E3A-7836-4DA1-AB35-93DD9E57DC48}" presName="EmptyPlaceHolder" presStyleCnt="0"/>
      <dgm:spPr/>
    </dgm:pt>
  </dgm:ptLst>
  <dgm:cxnLst>
    <dgm:cxn modelId="{587F4F07-C7A3-4AFC-8486-0A4A8F1CDCF4}" srcId="{AA0A55FB-B964-48B8-991F-52ADCD1CE7E5}" destId="{7E764E3A-7836-4DA1-AB35-93DD9E57DC48}" srcOrd="4" destOrd="0" parTransId="{2F41F304-2B85-4644-B2DA-A22F63C82113}" sibTransId="{2BFE6CD2-6453-454E-9593-297B27C9A5C6}"/>
    <dgm:cxn modelId="{BE89950A-95F2-4AAF-A40C-A4EE3E455BAC}" type="presOf" srcId="{861ED008-1503-4E55-A050-1721CDF145F0}" destId="{B8997F75-9E46-485A-8230-81A2304753CA}" srcOrd="0" destOrd="0" presId="urn:microsoft.com/office/officeart/2016/7/layout/AccentHomeChevronProcess"/>
    <dgm:cxn modelId="{C5F7A00B-3D21-4BD1-B504-DF8EAC268E8A}" type="presOf" srcId="{48C52605-D9EB-47D3-8F4C-D59042B21F58}" destId="{2DB16AD6-376D-479C-B648-4D0D2F9EEAC6}" srcOrd="0" destOrd="0" presId="urn:microsoft.com/office/officeart/2016/7/layout/AccentHomeChevronProcess"/>
    <dgm:cxn modelId="{A2E0FD21-CFD3-4E29-B394-58DDEBD01006}" type="presOf" srcId="{C408683D-5575-49EE-B055-23C736FA8D6F}" destId="{516FC9AA-3390-445D-9C98-B4D464947200}" srcOrd="0" destOrd="0" presId="urn:microsoft.com/office/officeart/2016/7/layout/AccentHomeChevronProcess"/>
    <dgm:cxn modelId="{5DC8C12D-8CFA-4464-B369-C17B461F5976}" srcId="{7E764E3A-7836-4DA1-AB35-93DD9E57DC48}" destId="{B13DB1C2-CDCC-4592-BB57-CD7692456D51}" srcOrd="0" destOrd="0" parTransId="{FFC2EF6D-4FB8-4BF8-B907-2F63D9FB6AD6}" sibTransId="{A5F7C1AE-050F-43C7-A5D2-2A5B385FB4FB}"/>
    <dgm:cxn modelId="{BC200B2F-171C-4FC0-ABB2-1DD3E763F33A}" srcId="{AA0A55FB-B964-48B8-991F-52ADCD1CE7E5}" destId="{19078AC9-33E4-47D2-B001-9877629689A1}" srcOrd="0" destOrd="0" parTransId="{22CF0D9C-5AF9-4A2A-AF1B-17A07EF428AB}" sibTransId="{C6DF0D98-3818-4FD8-8230-BE0512D89FC5}"/>
    <dgm:cxn modelId="{A4E0D034-0B12-431B-90BA-3EF169031AA0}" type="presOf" srcId="{B13DB1C2-CDCC-4592-BB57-CD7692456D51}" destId="{A974F7E4-CEBD-4200-A234-0F2698B9A7AF}" srcOrd="0" destOrd="0" presId="urn:microsoft.com/office/officeart/2016/7/layout/AccentHomeChevronProcess"/>
    <dgm:cxn modelId="{CA75C735-093E-4BBA-9920-36578128515B}" type="presOf" srcId="{7E764E3A-7836-4DA1-AB35-93DD9E57DC48}" destId="{1EA4CB23-C39D-486E-B658-69994AE0DBA5}" srcOrd="0" destOrd="0" presId="urn:microsoft.com/office/officeart/2016/7/layout/AccentHomeChevronProcess"/>
    <dgm:cxn modelId="{36C0C271-DFE0-407F-B43B-53EAA3E09A21}" srcId="{19078AC9-33E4-47D2-B001-9877629689A1}" destId="{2BD9D84C-1A20-404A-8471-6E7C671D95AB}" srcOrd="0" destOrd="0" parTransId="{6C5B8292-9BB4-4C4D-B9AD-42DE221DA099}" sibTransId="{A6C94646-D028-4801-A1C8-5F5F4C6E0CDE}"/>
    <dgm:cxn modelId="{45D47B53-D6A5-447A-B921-B9D1E5B770CA}" srcId="{AA0A55FB-B964-48B8-991F-52ADCD1CE7E5}" destId="{861ED008-1503-4E55-A050-1721CDF145F0}" srcOrd="3" destOrd="0" parTransId="{C9FCD8F6-B883-4B2B-B792-D6918BCFA897}" sibTransId="{6EA8A062-F631-4D74-BED4-251DD680C2CC}"/>
    <dgm:cxn modelId="{A60CF474-F936-4443-B388-ACDE0FA36B06}" type="presOf" srcId="{5B4AC397-2498-4F78-87A0-C8DE3B28095F}" destId="{DAE99396-59A3-45F3-8DCA-0A1FE73494B7}" srcOrd="0" destOrd="0" presId="urn:microsoft.com/office/officeart/2016/7/layout/AccentHomeChevronProcess"/>
    <dgm:cxn modelId="{E5CB3C83-3B03-42D0-951D-F22005916AB3}" srcId="{AA0A55FB-B964-48B8-991F-52ADCD1CE7E5}" destId="{D7B03D2D-C462-46B8-8CA1-803425216CCB}" srcOrd="2" destOrd="0" parTransId="{C9D65162-1C23-486F-91F2-7C15641335A4}" sibTransId="{FD9119F6-561E-4D66-977C-5B115E7A3B85}"/>
    <dgm:cxn modelId="{F2A1A9A2-4C95-4DCD-8981-6282E144EBAF}" type="presOf" srcId="{19078AC9-33E4-47D2-B001-9877629689A1}" destId="{669DA634-27CF-47B1-BF26-EEC9E9B525E3}" srcOrd="0" destOrd="0" presId="urn:microsoft.com/office/officeart/2016/7/layout/AccentHomeChevronProcess"/>
    <dgm:cxn modelId="{990920A5-1BDA-430E-9D90-CA16EFA4CCEC}" type="presOf" srcId="{9CE7F20B-371F-462C-BD5D-A8E2191D80D7}" destId="{4914FBD2-34DB-4F26-A69F-1101B700EBE0}" srcOrd="0" destOrd="0" presId="urn:microsoft.com/office/officeart/2016/7/layout/AccentHomeChevronProcess"/>
    <dgm:cxn modelId="{C2426BB6-1B2B-471B-B5F5-B3EB8BA28DCC}" srcId="{D7B03D2D-C462-46B8-8CA1-803425216CCB}" destId="{48C52605-D9EB-47D3-8F4C-D59042B21F58}" srcOrd="0" destOrd="0" parTransId="{780FC23C-E844-4F7E-804F-E0B1EDC8E843}" sibTransId="{661F0725-DDCC-4EE8-A627-3B88157A502D}"/>
    <dgm:cxn modelId="{C30755C5-CDBA-442A-A5F4-734D75D636FA}" srcId="{861ED008-1503-4E55-A050-1721CDF145F0}" destId="{5B4AC397-2498-4F78-87A0-C8DE3B28095F}" srcOrd="0" destOrd="0" parTransId="{AB3F1443-6970-4418-AB27-3DAF43D3BC7A}" sibTransId="{D0DA0CCA-E036-4F11-B2FF-28B82ABBA854}"/>
    <dgm:cxn modelId="{D00D90CB-CA5F-423B-B949-524042A5CEA8}" srcId="{AA0A55FB-B964-48B8-991F-52ADCD1CE7E5}" destId="{9CE7F20B-371F-462C-BD5D-A8E2191D80D7}" srcOrd="1" destOrd="0" parTransId="{BCC45017-D7C2-4647-810B-F40334F83908}" sibTransId="{4E119BD4-B02A-4463-83A3-D4CD1F13D9E5}"/>
    <dgm:cxn modelId="{ABE9C8CE-A884-48D3-9435-7B2DD86956FD}" type="presOf" srcId="{AA0A55FB-B964-48B8-991F-52ADCD1CE7E5}" destId="{5CAB8EDE-5513-4992-9AF3-C9F01CB147AA}" srcOrd="0" destOrd="0" presId="urn:microsoft.com/office/officeart/2016/7/layout/AccentHomeChevronProcess"/>
    <dgm:cxn modelId="{4110CBF3-1B79-4EBB-9466-7FF87E65D49E}" type="presOf" srcId="{D7B03D2D-C462-46B8-8CA1-803425216CCB}" destId="{B75D642B-72F8-413C-8EED-9D97408EBAB0}" srcOrd="0" destOrd="0" presId="urn:microsoft.com/office/officeart/2016/7/layout/AccentHomeChevronProcess"/>
    <dgm:cxn modelId="{D6968BF4-0259-4CD3-AE59-E21B14CFEFB3}" type="presOf" srcId="{2BD9D84C-1A20-404A-8471-6E7C671D95AB}" destId="{93AF6319-7C83-4E33-BE1A-8F38B826FDEA}" srcOrd="0" destOrd="0" presId="urn:microsoft.com/office/officeart/2016/7/layout/AccentHomeChevronProcess"/>
    <dgm:cxn modelId="{81D140F8-F04F-412E-A0E6-2858BDF3D254}" srcId="{9CE7F20B-371F-462C-BD5D-A8E2191D80D7}" destId="{C408683D-5575-49EE-B055-23C736FA8D6F}" srcOrd="0" destOrd="0" parTransId="{DDDF94CA-EE4F-41AE-BB97-511D9891B844}" sibTransId="{B32F1FD1-74C3-4F1C-821C-A50367770D22}"/>
    <dgm:cxn modelId="{AE604D5C-6343-4344-8170-642BCBB7A0B7}" type="presParOf" srcId="{5CAB8EDE-5513-4992-9AF3-C9F01CB147AA}" destId="{7F1D1F89-3474-4517-95DB-7BF43610BAE2}" srcOrd="0" destOrd="0" presId="urn:microsoft.com/office/officeart/2016/7/layout/AccentHomeChevronProcess"/>
    <dgm:cxn modelId="{DF253604-1279-46F2-8ACB-D4AF66F90136}" type="presParOf" srcId="{7F1D1F89-3474-4517-95DB-7BF43610BAE2}" destId="{56CB2733-96BF-4D3C-A9E4-C4BF056381D2}" srcOrd="0" destOrd="0" presId="urn:microsoft.com/office/officeart/2016/7/layout/AccentHomeChevronProcess"/>
    <dgm:cxn modelId="{96C4B58E-32BC-47CE-92B8-C16FB36029D6}" type="presParOf" srcId="{7F1D1F89-3474-4517-95DB-7BF43610BAE2}" destId="{669DA634-27CF-47B1-BF26-EEC9E9B525E3}" srcOrd="1" destOrd="0" presId="urn:microsoft.com/office/officeart/2016/7/layout/AccentHomeChevronProcess"/>
    <dgm:cxn modelId="{DA4236F7-85D2-40E1-9CAB-9B0A78218916}" type="presParOf" srcId="{7F1D1F89-3474-4517-95DB-7BF43610BAE2}" destId="{93AF6319-7C83-4E33-BE1A-8F38B826FDEA}" srcOrd="2" destOrd="0" presId="urn:microsoft.com/office/officeart/2016/7/layout/AccentHomeChevronProcess"/>
    <dgm:cxn modelId="{202D7A4E-D71C-4CB8-BFD6-2370C5224107}" type="presParOf" srcId="{7F1D1F89-3474-4517-95DB-7BF43610BAE2}" destId="{E3AF6E78-2374-4933-9FB9-002371408D21}" srcOrd="3" destOrd="0" presId="urn:microsoft.com/office/officeart/2016/7/layout/AccentHomeChevronProcess"/>
    <dgm:cxn modelId="{941DFC8E-BCF6-4DA1-9126-1C81B0AC0623}" type="presParOf" srcId="{5CAB8EDE-5513-4992-9AF3-C9F01CB147AA}" destId="{1A87C4C2-628A-42B8-9B49-0056EE26D1A0}" srcOrd="1" destOrd="0" presId="urn:microsoft.com/office/officeart/2016/7/layout/AccentHomeChevronProcess"/>
    <dgm:cxn modelId="{CD841BC3-9705-44C7-9A28-8B402F12CC45}" type="presParOf" srcId="{5CAB8EDE-5513-4992-9AF3-C9F01CB147AA}" destId="{56F4733A-01FE-4C6F-BC20-8325D8F7E19C}" srcOrd="2" destOrd="0" presId="urn:microsoft.com/office/officeart/2016/7/layout/AccentHomeChevronProcess"/>
    <dgm:cxn modelId="{306864CC-9BE5-4096-8827-79FC5A841ACB}" type="presParOf" srcId="{56F4733A-01FE-4C6F-BC20-8325D8F7E19C}" destId="{047B6A26-7B8C-4951-AB92-F0A7A258D013}" srcOrd="0" destOrd="0" presId="urn:microsoft.com/office/officeart/2016/7/layout/AccentHomeChevronProcess"/>
    <dgm:cxn modelId="{36F1E754-A2F5-42F3-839F-352F1702C4E7}" type="presParOf" srcId="{56F4733A-01FE-4C6F-BC20-8325D8F7E19C}" destId="{4914FBD2-34DB-4F26-A69F-1101B700EBE0}" srcOrd="1" destOrd="0" presId="urn:microsoft.com/office/officeart/2016/7/layout/AccentHomeChevronProcess"/>
    <dgm:cxn modelId="{2CAEB53D-D0F2-41D7-93C6-231D2897E059}" type="presParOf" srcId="{56F4733A-01FE-4C6F-BC20-8325D8F7E19C}" destId="{516FC9AA-3390-445D-9C98-B4D464947200}" srcOrd="2" destOrd="0" presId="urn:microsoft.com/office/officeart/2016/7/layout/AccentHomeChevronProcess"/>
    <dgm:cxn modelId="{6D131C3F-5723-476C-B1D6-BA47E616ED50}" type="presParOf" srcId="{56F4733A-01FE-4C6F-BC20-8325D8F7E19C}" destId="{45632901-F0F7-4112-8CD6-D59C2C61F6BD}" srcOrd="3" destOrd="0" presId="urn:microsoft.com/office/officeart/2016/7/layout/AccentHomeChevronProcess"/>
    <dgm:cxn modelId="{75CA659A-020F-474F-8C95-0CAD96D933E4}" type="presParOf" srcId="{5CAB8EDE-5513-4992-9AF3-C9F01CB147AA}" destId="{92A3CD24-6D4D-48C7-965F-C9CF1E86E510}" srcOrd="3" destOrd="0" presId="urn:microsoft.com/office/officeart/2016/7/layout/AccentHomeChevronProcess"/>
    <dgm:cxn modelId="{2B09729F-6EEA-4393-8D28-C50520284DE1}" type="presParOf" srcId="{5CAB8EDE-5513-4992-9AF3-C9F01CB147AA}" destId="{453368F7-3EE7-4411-81BD-59A49AA414B1}" srcOrd="4" destOrd="0" presId="urn:microsoft.com/office/officeart/2016/7/layout/AccentHomeChevronProcess"/>
    <dgm:cxn modelId="{3E96432B-BF32-4C56-8580-B16F2581ACE9}" type="presParOf" srcId="{453368F7-3EE7-4411-81BD-59A49AA414B1}" destId="{8EC07A17-929B-4B0F-A789-74C063AB2FC1}" srcOrd="0" destOrd="0" presId="urn:microsoft.com/office/officeart/2016/7/layout/AccentHomeChevronProcess"/>
    <dgm:cxn modelId="{A5DFFBEF-573B-46DD-A88D-6C555E77D808}" type="presParOf" srcId="{453368F7-3EE7-4411-81BD-59A49AA414B1}" destId="{B75D642B-72F8-413C-8EED-9D97408EBAB0}" srcOrd="1" destOrd="0" presId="urn:microsoft.com/office/officeart/2016/7/layout/AccentHomeChevronProcess"/>
    <dgm:cxn modelId="{144346F3-810A-472D-84F8-FE99B544311D}" type="presParOf" srcId="{453368F7-3EE7-4411-81BD-59A49AA414B1}" destId="{2DB16AD6-376D-479C-B648-4D0D2F9EEAC6}" srcOrd="2" destOrd="0" presId="urn:microsoft.com/office/officeart/2016/7/layout/AccentHomeChevronProcess"/>
    <dgm:cxn modelId="{5EAABEF9-CBE4-4E32-9FE7-F1D662CBA818}" type="presParOf" srcId="{453368F7-3EE7-4411-81BD-59A49AA414B1}" destId="{BFB030EF-04BC-481B-9680-C218D90E98C1}" srcOrd="3" destOrd="0" presId="urn:microsoft.com/office/officeart/2016/7/layout/AccentHomeChevronProcess"/>
    <dgm:cxn modelId="{7F3ACDF6-ABDE-4077-B033-7CC328821474}" type="presParOf" srcId="{5CAB8EDE-5513-4992-9AF3-C9F01CB147AA}" destId="{A43911E4-2999-4C4C-B2FA-5EF26657FCBF}" srcOrd="5" destOrd="0" presId="urn:microsoft.com/office/officeart/2016/7/layout/AccentHomeChevronProcess"/>
    <dgm:cxn modelId="{2A1F793C-A159-4AD1-AB51-C5843981E70F}" type="presParOf" srcId="{5CAB8EDE-5513-4992-9AF3-C9F01CB147AA}" destId="{915FEC45-D5D2-49E1-81BA-C7E93D1C4850}" srcOrd="6" destOrd="0" presId="urn:microsoft.com/office/officeart/2016/7/layout/AccentHomeChevronProcess"/>
    <dgm:cxn modelId="{7F70FC0B-24A4-4670-805F-C5B78C829C59}" type="presParOf" srcId="{915FEC45-D5D2-49E1-81BA-C7E93D1C4850}" destId="{580C5BB6-76D5-4F22-BE26-6DA9BEFAF1CF}" srcOrd="0" destOrd="0" presId="urn:microsoft.com/office/officeart/2016/7/layout/AccentHomeChevronProcess"/>
    <dgm:cxn modelId="{3752BF8F-CE37-4909-B1B9-85C1B47FE3D3}" type="presParOf" srcId="{915FEC45-D5D2-49E1-81BA-C7E93D1C4850}" destId="{B8997F75-9E46-485A-8230-81A2304753CA}" srcOrd="1" destOrd="0" presId="urn:microsoft.com/office/officeart/2016/7/layout/AccentHomeChevronProcess"/>
    <dgm:cxn modelId="{0B597988-DABF-431F-B414-EA2F784D8DA1}" type="presParOf" srcId="{915FEC45-D5D2-49E1-81BA-C7E93D1C4850}" destId="{DAE99396-59A3-45F3-8DCA-0A1FE73494B7}" srcOrd="2" destOrd="0" presId="urn:microsoft.com/office/officeart/2016/7/layout/AccentHomeChevronProcess"/>
    <dgm:cxn modelId="{82468A65-89CD-4DD1-B4DD-4DC9EE10D259}" type="presParOf" srcId="{915FEC45-D5D2-49E1-81BA-C7E93D1C4850}" destId="{D502D9DE-4EAA-4854-A09F-C673BF712F51}" srcOrd="3" destOrd="0" presId="urn:microsoft.com/office/officeart/2016/7/layout/AccentHomeChevronProcess"/>
    <dgm:cxn modelId="{BFECDE7F-1802-4243-81A8-64467C8F2B7B}" type="presParOf" srcId="{5CAB8EDE-5513-4992-9AF3-C9F01CB147AA}" destId="{156B6155-03F5-4315-B138-BAF3CBB94CAB}" srcOrd="7" destOrd="0" presId="urn:microsoft.com/office/officeart/2016/7/layout/AccentHomeChevronProcess"/>
    <dgm:cxn modelId="{A0A56D42-4950-4E3E-BB99-E11975FD0D3D}" type="presParOf" srcId="{5CAB8EDE-5513-4992-9AF3-C9F01CB147AA}" destId="{7AEB6564-D701-44EB-8FF0-DAA3F45ED1BB}" srcOrd="8" destOrd="0" presId="urn:microsoft.com/office/officeart/2016/7/layout/AccentHomeChevronProcess"/>
    <dgm:cxn modelId="{9817EDC1-66FE-4176-B5E6-0A2EE8931197}" type="presParOf" srcId="{7AEB6564-D701-44EB-8FF0-DAA3F45ED1BB}" destId="{44CB878C-E851-491A-8612-FD31DB71631D}" srcOrd="0" destOrd="0" presId="urn:microsoft.com/office/officeart/2016/7/layout/AccentHomeChevronProcess"/>
    <dgm:cxn modelId="{E9F46038-F1D0-428C-BE15-0073F568F139}" type="presParOf" srcId="{7AEB6564-D701-44EB-8FF0-DAA3F45ED1BB}" destId="{1EA4CB23-C39D-486E-B658-69994AE0DBA5}" srcOrd="1" destOrd="0" presId="urn:microsoft.com/office/officeart/2016/7/layout/AccentHomeChevronProcess"/>
    <dgm:cxn modelId="{A454CC1A-1CB6-46E8-BEAA-86F49C1D55A2}" type="presParOf" srcId="{7AEB6564-D701-44EB-8FF0-DAA3F45ED1BB}" destId="{A974F7E4-CEBD-4200-A234-0F2698B9A7AF}" srcOrd="2" destOrd="0" presId="urn:microsoft.com/office/officeart/2016/7/layout/AccentHomeChevronProcess"/>
    <dgm:cxn modelId="{D0690D57-32DC-40A3-A573-0F9F5FCC9481}" type="presParOf" srcId="{7AEB6564-D701-44EB-8FF0-DAA3F45ED1BB}" destId="{BD8C1F06-EA01-45DA-B13E-5800F5875214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0A55FB-B964-48B8-991F-52ADCD1CE7E5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078AC9-33E4-47D2-B001-9877629689A1}">
      <dgm:prSet/>
      <dgm:spPr/>
      <dgm:t>
        <a:bodyPr/>
        <a:lstStyle/>
        <a:p>
          <a:r>
            <a:rPr lang="en-US"/>
            <a:t>Monday</a:t>
          </a:r>
        </a:p>
      </dgm:t>
    </dgm:pt>
    <dgm:pt modelId="{22CF0D9C-5AF9-4A2A-AF1B-17A07EF428AB}" type="parTrans" cxnId="{BC200B2F-171C-4FC0-ABB2-1DD3E763F33A}">
      <dgm:prSet/>
      <dgm:spPr/>
      <dgm:t>
        <a:bodyPr/>
        <a:lstStyle/>
        <a:p>
          <a:endParaRPr lang="en-US" sz="1600"/>
        </a:p>
      </dgm:t>
    </dgm:pt>
    <dgm:pt modelId="{C6DF0D98-3818-4FD8-8230-BE0512D89FC5}" type="sibTrans" cxnId="{BC200B2F-171C-4FC0-ABB2-1DD3E763F33A}">
      <dgm:prSet/>
      <dgm:spPr/>
      <dgm:t>
        <a:bodyPr/>
        <a:lstStyle/>
        <a:p>
          <a:endParaRPr lang="en-US"/>
        </a:p>
      </dgm:t>
    </dgm:pt>
    <dgm:pt modelId="{2BD9D84C-1A20-404A-8471-6E7C671D95AB}">
      <dgm:prSet/>
      <dgm:spPr/>
      <dgm:t>
        <a:bodyPr/>
        <a:lstStyle/>
        <a:p>
          <a:r>
            <a:rPr lang="en-US" dirty="0"/>
            <a:t>Medication Administration Training - Virtual</a:t>
          </a:r>
        </a:p>
      </dgm:t>
    </dgm:pt>
    <dgm:pt modelId="{6C5B8292-9BB4-4C4D-B9AD-42DE221DA099}" type="parTrans" cxnId="{36C0C271-DFE0-407F-B43B-53EAA3E09A21}">
      <dgm:prSet/>
      <dgm:spPr/>
      <dgm:t>
        <a:bodyPr/>
        <a:lstStyle/>
        <a:p>
          <a:endParaRPr lang="en-US" sz="1600"/>
        </a:p>
      </dgm:t>
    </dgm:pt>
    <dgm:pt modelId="{A6C94646-D028-4801-A1C8-5F5F4C6E0CDE}" type="sibTrans" cxnId="{36C0C271-DFE0-407F-B43B-53EAA3E09A21}">
      <dgm:prSet/>
      <dgm:spPr/>
      <dgm:t>
        <a:bodyPr/>
        <a:lstStyle/>
        <a:p>
          <a:endParaRPr lang="en-US"/>
        </a:p>
      </dgm:t>
    </dgm:pt>
    <dgm:pt modelId="{9CE7F20B-371F-462C-BD5D-A8E2191D80D7}">
      <dgm:prSet/>
      <dgm:spPr/>
      <dgm:t>
        <a:bodyPr/>
        <a:lstStyle/>
        <a:p>
          <a:r>
            <a:rPr lang="en-US"/>
            <a:t>Tuesday</a:t>
          </a:r>
        </a:p>
      </dgm:t>
    </dgm:pt>
    <dgm:pt modelId="{BCC45017-D7C2-4647-810B-F40334F83908}" type="parTrans" cxnId="{D00D90CB-CA5F-423B-B949-524042A5CEA8}">
      <dgm:prSet/>
      <dgm:spPr/>
      <dgm:t>
        <a:bodyPr/>
        <a:lstStyle/>
        <a:p>
          <a:endParaRPr lang="en-US" sz="1600"/>
        </a:p>
      </dgm:t>
    </dgm:pt>
    <dgm:pt modelId="{4E119BD4-B02A-4463-83A3-D4CD1F13D9E5}" type="sibTrans" cxnId="{D00D90CB-CA5F-423B-B949-524042A5CEA8}">
      <dgm:prSet/>
      <dgm:spPr/>
      <dgm:t>
        <a:bodyPr/>
        <a:lstStyle/>
        <a:p>
          <a:endParaRPr lang="en-US"/>
        </a:p>
      </dgm:t>
    </dgm:pt>
    <dgm:pt modelId="{C408683D-5575-49EE-B055-23C736FA8D6F}">
      <dgm:prSet/>
      <dgm:spPr/>
      <dgm:t>
        <a:bodyPr/>
        <a:lstStyle/>
        <a:p>
          <a:r>
            <a:rPr lang="en-US" dirty="0"/>
            <a:t>Orientation Training – In Person, Boston</a:t>
          </a:r>
        </a:p>
      </dgm:t>
    </dgm:pt>
    <dgm:pt modelId="{DDDF94CA-EE4F-41AE-BB97-511D9891B844}" type="parTrans" cxnId="{81D140F8-F04F-412E-A0E6-2858BDF3D254}">
      <dgm:prSet/>
      <dgm:spPr/>
      <dgm:t>
        <a:bodyPr/>
        <a:lstStyle/>
        <a:p>
          <a:endParaRPr lang="en-US" sz="1600"/>
        </a:p>
      </dgm:t>
    </dgm:pt>
    <dgm:pt modelId="{B32F1FD1-74C3-4F1C-821C-A50367770D22}" type="sibTrans" cxnId="{81D140F8-F04F-412E-A0E6-2858BDF3D254}">
      <dgm:prSet/>
      <dgm:spPr/>
      <dgm:t>
        <a:bodyPr/>
        <a:lstStyle/>
        <a:p>
          <a:endParaRPr lang="en-US"/>
        </a:p>
      </dgm:t>
    </dgm:pt>
    <dgm:pt modelId="{D7B03D2D-C462-46B8-8CA1-803425216CCB}">
      <dgm:prSet/>
      <dgm:spPr/>
      <dgm:t>
        <a:bodyPr/>
        <a:lstStyle/>
        <a:p>
          <a:r>
            <a:rPr lang="en-US"/>
            <a:t>Wednesday</a:t>
          </a:r>
        </a:p>
      </dgm:t>
    </dgm:pt>
    <dgm:pt modelId="{C9D65162-1C23-486F-91F2-7C15641335A4}" type="parTrans" cxnId="{E5CB3C83-3B03-42D0-951D-F22005916AB3}">
      <dgm:prSet/>
      <dgm:spPr/>
      <dgm:t>
        <a:bodyPr/>
        <a:lstStyle/>
        <a:p>
          <a:endParaRPr lang="en-US" sz="1600"/>
        </a:p>
      </dgm:t>
    </dgm:pt>
    <dgm:pt modelId="{FD9119F6-561E-4D66-977C-5B115E7A3B85}" type="sibTrans" cxnId="{E5CB3C83-3B03-42D0-951D-F22005916AB3}">
      <dgm:prSet/>
      <dgm:spPr/>
      <dgm:t>
        <a:bodyPr/>
        <a:lstStyle/>
        <a:p>
          <a:endParaRPr lang="en-US"/>
        </a:p>
      </dgm:t>
    </dgm:pt>
    <dgm:pt modelId="{48C52605-D9EB-47D3-8F4C-D59042B21F58}">
      <dgm:prSet/>
      <dgm:spPr/>
      <dgm:t>
        <a:bodyPr/>
        <a:lstStyle/>
        <a:p>
          <a:r>
            <a:rPr lang="en-US" dirty="0"/>
            <a:t>CPR/First Aid Training – In Person, Boston</a:t>
          </a:r>
        </a:p>
      </dgm:t>
    </dgm:pt>
    <dgm:pt modelId="{780FC23C-E844-4F7E-804F-E0B1EDC8E843}" type="parTrans" cxnId="{C2426BB6-1B2B-471B-B5F5-B3EB8BA28DCC}">
      <dgm:prSet/>
      <dgm:spPr/>
      <dgm:t>
        <a:bodyPr/>
        <a:lstStyle/>
        <a:p>
          <a:endParaRPr lang="en-US" sz="1600"/>
        </a:p>
      </dgm:t>
    </dgm:pt>
    <dgm:pt modelId="{661F0725-DDCC-4EE8-A627-3B88157A502D}" type="sibTrans" cxnId="{C2426BB6-1B2B-471B-B5F5-B3EB8BA28DCC}">
      <dgm:prSet/>
      <dgm:spPr/>
      <dgm:t>
        <a:bodyPr/>
        <a:lstStyle/>
        <a:p>
          <a:endParaRPr lang="en-US"/>
        </a:p>
      </dgm:t>
    </dgm:pt>
    <dgm:pt modelId="{861ED008-1503-4E55-A050-1721CDF145F0}">
      <dgm:prSet/>
      <dgm:spPr/>
      <dgm:t>
        <a:bodyPr/>
        <a:lstStyle/>
        <a:p>
          <a:r>
            <a:rPr lang="en-US"/>
            <a:t>Thursday</a:t>
          </a:r>
        </a:p>
      </dgm:t>
    </dgm:pt>
    <dgm:pt modelId="{C9FCD8F6-B883-4B2B-B792-D6918BCFA897}" type="parTrans" cxnId="{45D47B53-D6A5-447A-B921-B9D1E5B770CA}">
      <dgm:prSet/>
      <dgm:spPr/>
      <dgm:t>
        <a:bodyPr/>
        <a:lstStyle/>
        <a:p>
          <a:endParaRPr lang="en-US" sz="1600"/>
        </a:p>
      </dgm:t>
    </dgm:pt>
    <dgm:pt modelId="{6EA8A062-F631-4D74-BED4-251DD680C2CC}" type="sibTrans" cxnId="{45D47B53-D6A5-447A-B921-B9D1E5B770CA}">
      <dgm:prSet/>
      <dgm:spPr/>
      <dgm:t>
        <a:bodyPr/>
        <a:lstStyle/>
        <a:p>
          <a:endParaRPr lang="en-US"/>
        </a:p>
      </dgm:t>
    </dgm:pt>
    <dgm:pt modelId="{5B4AC397-2498-4F78-87A0-C8DE3B28095F}">
      <dgm:prSet/>
      <dgm:spPr/>
      <dgm:t>
        <a:bodyPr/>
        <a:lstStyle/>
        <a:p>
          <a:r>
            <a:rPr lang="en-US" dirty="0"/>
            <a:t>CPI Training - In Person, Boston</a:t>
          </a:r>
        </a:p>
      </dgm:t>
    </dgm:pt>
    <dgm:pt modelId="{AB3F1443-6970-4418-AB27-3DAF43D3BC7A}" type="parTrans" cxnId="{C30755C5-CDBA-442A-A5F4-734D75D636FA}">
      <dgm:prSet/>
      <dgm:spPr/>
      <dgm:t>
        <a:bodyPr/>
        <a:lstStyle/>
        <a:p>
          <a:endParaRPr lang="en-US" sz="1600"/>
        </a:p>
      </dgm:t>
    </dgm:pt>
    <dgm:pt modelId="{D0DA0CCA-E036-4F11-B2FF-28B82ABBA854}" type="sibTrans" cxnId="{C30755C5-CDBA-442A-A5F4-734D75D636FA}">
      <dgm:prSet/>
      <dgm:spPr/>
      <dgm:t>
        <a:bodyPr/>
        <a:lstStyle/>
        <a:p>
          <a:endParaRPr lang="en-US"/>
        </a:p>
      </dgm:t>
    </dgm:pt>
    <dgm:pt modelId="{7E764E3A-7836-4DA1-AB35-93DD9E57DC48}">
      <dgm:prSet/>
      <dgm:spPr/>
      <dgm:t>
        <a:bodyPr/>
        <a:lstStyle/>
        <a:p>
          <a:r>
            <a:rPr lang="en-US"/>
            <a:t>Friday</a:t>
          </a:r>
        </a:p>
      </dgm:t>
    </dgm:pt>
    <dgm:pt modelId="{2F41F304-2B85-4644-B2DA-A22F63C82113}" type="parTrans" cxnId="{587F4F07-C7A3-4AFC-8486-0A4A8F1CDCF4}">
      <dgm:prSet/>
      <dgm:spPr/>
      <dgm:t>
        <a:bodyPr/>
        <a:lstStyle/>
        <a:p>
          <a:endParaRPr lang="en-US" sz="1600"/>
        </a:p>
      </dgm:t>
    </dgm:pt>
    <dgm:pt modelId="{2BFE6CD2-6453-454E-9593-297B27C9A5C6}" type="sibTrans" cxnId="{587F4F07-C7A3-4AFC-8486-0A4A8F1CDCF4}">
      <dgm:prSet/>
      <dgm:spPr/>
      <dgm:t>
        <a:bodyPr/>
        <a:lstStyle/>
        <a:p>
          <a:endParaRPr lang="en-US"/>
        </a:p>
      </dgm:t>
    </dgm:pt>
    <dgm:pt modelId="{B13DB1C2-CDCC-4592-BB57-CD7692456D51}">
      <dgm:prSet/>
      <dgm:spPr/>
      <dgm:t>
        <a:bodyPr/>
        <a:lstStyle/>
        <a:p>
          <a:r>
            <a:rPr lang="en-US" dirty="0"/>
            <a:t>Medication Administration Training - Virtual</a:t>
          </a:r>
        </a:p>
      </dgm:t>
    </dgm:pt>
    <dgm:pt modelId="{FFC2EF6D-4FB8-4BF8-B907-2F63D9FB6AD6}" type="parTrans" cxnId="{5DC8C12D-8CFA-4464-B369-C17B461F5976}">
      <dgm:prSet/>
      <dgm:spPr/>
      <dgm:t>
        <a:bodyPr/>
        <a:lstStyle/>
        <a:p>
          <a:endParaRPr lang="en-US" sz="1600"/>
        </a:p>
      </dgm:t>
    </dgm:pt>
    <dgm:pt modelId="{A5F7C1AE-050F-43C7-A5D2-2A5B385FB4FB}" type="sibTrans" cxnId="{5DC8C12D-8CFA-4464-B369-C17B461F5976}">
      <dgm:prSet/>
      <dgm:spPr/>
      <dgm:t>
        <a:bodyPr/>
        <a:lstStyle/>
        <a:p>
          <a:endParaRPr lang="en-US"/>
        </a:p>
      </dgm:t>
    </dgm:pt>
    <dgm:pt modelId="{5CAB8EDE-5513-4992-9AF3-C9F01CB147AA}" type="pres">
      <dgm:prSet presAssocID="{AA0A55FB-B964-48B8-991F-52ADCD1CE7E5}" presName="Name0" presStyleCnt="0">
        <dgm:presLayoutVars>
          <dgm:animLvl val="lvl"/>
          <dgm:resizeHandles val="exact"/>
        </dgm:presLayoutVars>
      </dgm:prSet>
      <dgm:spPr/>
    </dgm:pt>
    <dgm:pt modelId="{7F1D1F89-3474-4517-95DB-7BF43610BAE2}" type="pres">
      <dgm:prSet presAssocID="{19078AC9-33E4-47D2-B001-9877629689A1}" presName="composite" presStyleCnt="0"/>
      <dgm:spPr/>
    </dgm:pt>
    <dgm:pt modelId="{56CB2733-96BF-4D3C-A9E4-C4BF056381D2}" type="pres">
      <dgm:prSet presAssocID="{19078AC9-33E4-47D2-B001-9877629689A1}" presName="L" presStyleLbl="solidFgAcc1" presStyleIdx="0" presStyleCnt="5">
        <dgm:presLayoutVars>
          <dgm:chMax val="0"/>
          <dgm:chPref val="0"/>
        </dgm:presLayoutVars>
      </dgm:prSet>
      <dgm:spPr/>
    </dgm:pt>
    <dgm:pt modelId="{669DA634-27CF-47B1-BF26-EEC9E9B525E3}" type="pres">
      <dgm:prSet presAssocID="{19078AC9-33E4-47D2-B001-9877629689A1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93AF6319-7C83-4E33-BE1A-8F38B826FDEA}" type="pres">
      <dgm:prSet presAssocID="{19078AC9-33E4-47D2-B001-9877629689A1}" presName="desTx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E3AF6E78-2374-4933-9FB9-002371408D21}" type="pres">
      <dgm:prSet presAssocID="{19078AC9-33E4-47D2-B001-9877629689A1}" presName="EmptyPlaceHolder" presStyleCnt="0"/>
      <dgm:spPr/>
    </dgm:pt>
    <dgm:pt modelId="{1A87C4C2-628A-42B8-9B49-0056EE26D1A0}" type="pres">
      <dgm:prSet presAssocID="{C6DF0D98-3818-4FD8-8230-BE0512D89FC5}" presName="space" presStyleCnt="0"/>
      <dgm:spPr/>
    </dgm:pt>
    <dgm:pt modelId="{56F4733A-01FE-4C6F-BC20-8325D8F7E19C}" type="pres">
      <dgm:prSet presAssocID="{9CE7F20B-371F-462C-BD5D-A8E2191D80D7}" presName="composite" presStyleCnt="0"/>
      <dgm:spPr/>
    </dgm:pt>
    <dgm:pt modelId="{047B6A26-7B8C-4951-AB92-F0A7A258D013}" type="pres">
      <dgm:prSet presAssocID="{9CE7F20B-371F-462C-BD5D-A8E2191D80D7}" presName="L" presStyleLbl="solidFgAcc1" presStyleIdx="1" presStyleCnt="5">
        <dgm:presLayoutVars>
          <dgm:chMax val="0"/>
          <dgm:chPref val="0"/>
        </dgm:presLayoutVars>
      </dgm:prSet>
      <dgm:spPr/>
    </dgm:pt>
    <dgm:pt modelId="{4914FBD2-34DB-4F26-A69F-1101B700EBE0}" type="pres">
      <dgm:prSet presAssocID="{9CE7F20B-371F-462C-BD5D-A8E2191D80D7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516FC9AA-3390-445D-9C98-B4D464947200}" type="pres">
      <dgm:prSet presAssocID="{9CE7F20B-371F-462C-BD5D-A8E2191D80D7}" presName="desTx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45632901-F0F7-4112-8CD6-D59C2C61F6BD}" type="pres">
      <dgm:prSet presAssocID="{9CE7F20B-371F-462C-BD5D-A8E2191D80D7}" presName="EmptyPlaceHolder" presStyleCnt="0"/>
      <dgm:spPr/>
    </dgm:pt>
    <dgm:pt modelId="{92A3CD24-6D4D-48C7-965F-C9CF1E86E510}" type="pres">
      <dgm:prSet presAssocID="{4E119BD4-B02A-4463-83A3-D4CD1F13D9E5}" presName="space" presStyleCnt="0"/>
      <dgm:spPr/>
    </dgm:pt>
    <dgm:pt modelId="{453368F7-3EE7-4411-81BD-59A49AA414B1}" type="pres">
      <dgm:prSet presAssocID="{D7B03D2D-C462-46B8-8CA1-803425216CCB}" presName="composite" presStyleCnt="0"/>
      <dgm:spPr/>
    </dgm:pt>
    <dgm:pt modelId="{8EC07A17-929B-4B0F-A789-74C063AB2FC1}" type="pres">
      <dgm:prSet presAssocID="{D7B03D2D-C462-46B8-8CA1-803425216CCB}" presName="L" presStyleLbl="solidFgAcc1" presStyleIdx="2" presStyleCnt="5">
        <dgm:presLayoutVars>
          <dgm:chMax val="0"/>
          <dgm:chPref val="0"/>
        </dgm:presLayoutVars>
      </dgm:prSet>
      <dgm:spPr/>
    </dgm:pt>
    <dgm:pt modelId="{B75D642B-72F8-413C-8EED-9D97408EBAB0}" type="pres">
      <dgm:prSet presAssocID="{D7B03D2D-C462-46B8-8CA1-803425216CCB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2DB16AD6-376D-479C-B648-4D0D2F9EEAC6}" type="pres">
      <dgm:prSet presAssocID="{D7B03D2D-C462-46B8-8CA1-803425216CCB}" presName="desTx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BFB030EF-04BC-481B-9680-C218D90E98C1}" type="pres">
      <dgm:prSet presAssocID="{D7B03D2D-C462-46B8-8CA1-803425216CCB}" presName="EmptyPlaceHolder" presStyleCnt="0"/>
      <dgm:spPr/>
    </dgm:pt>
    <dgm:pt modelId="{A43911E4-2999-4C4C-B2FA-5EF26657FCBF}" type="pres">
      <dgm:prSet presAssocID="{FD9119F6-561E-4D66-977C-5B115E7A3B85}" presName="space" presStyleCnt="0"/>
      <dgm:spPr/>
    </dgm:pt>
    <dgm:pt modelId="{915FEC45-D5D2-49E1-81BA-C7E93D1C4850}" type="pres">
      <dgm:prSet presAssocID="{861ED008-1503-4E55-A050-1721CDF145F0}" presName="composite" presStyleCnt="0"/>
      <dgm:spPr/>
    </dgm:pt>
    <dgm:pt modelId="{580C5BB6-76D5-4F22-BE26-6DA9BEFAF1CF}" type="pres">
      <dgm:prSet presAssocID="{861ED008-1503-4E55-A050-1721CDF145F0}" presName="L" presStyleLbl="solidFgAcc1" presStyleIdx="3" presStyleCnt="5">
        <dgm:presLayoutVars>
          <dgm:chMax val="0"/>
          <dgm:chPref val="0"/>
        </dgm:presLayoutVars>
      </dgm:prSet>
      <dgm:spPr/>
    </dgm:pt>
    <dgm:pt modelId="{B8997F75-9E46-485A-8230-81A2304753CA}" type="pres">
      <dgm:prSet presAssocID="{861ED008-1503-4E55-A050-1721CDF145F0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DAE99396-59A3-45F3-8DCA-0A1FE73494B7}" type="pres">
      <dgm:prSet presAssocID="{861ED008-1503-4E55-A050-1721CDF145F0}" presName="desTx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D502D9DE-4EAA-4854-A09F-C673BF712F51}" type="pres">
      <dgm:prSet presAssocID="{861ED008-1503-4E55-A050-1721CDF145F0}" presName="EmptyPlaceHolder" presStyleCnt="0"/>
      <dgm:spPr/>
    </dgm:pt>
    <dgm:pt modelId="{156B6155-03F5-4315-B138-BAF3CBB94CAB}" type="pres">
      <dgm:prSet presAssocID="{6EA8A062-F631-4D74-BED4-251DD680C2CC}" presName="space" presStyleCnt="0"/>
      <dgm:spPr/>
    </dgm:pt>
    <dgm:pt modelId="{7AEB6564-D701-44EB-8FF0-DAA3F45ED1BB}" type="pres">
      <dgm:prSet presAssocID="{7E764E3A-7836-4DA1-AB35-93DD9E57DC48}" presName="composite" presStyleCnt="0"/>
      <dgm:spPr/>
    </dgm:pt>
    <dgm:pt modelId="{44CB878C-E851-491A-8612-FD31DB71631D}" type="pres">
      <dgm:prSet presAssocID="{7E764E3A-7836-4DA1-AB35-93DD9E57DC48}" presName="L" presStyleLbl="solidFgAcc1" presStyleIdx="4" presStyleCnt="5">
        <dgm:presLayoutVars>
          <dgm:chMax val="0"/>
          <dgm:chPref val="0"/>
        </dgm:presLayoutVars>
      </dgm:prSet>
      <dgm:spPr/>
    </dgm:pt>
    <dgm:pt modelId="{1EA4CB23-C39D-486E-B658-69994AE0DBA5}" type="pres">
      <dgm:prSet presAssocID="{7E764E3A-7836-4DA1-AB35-93DD9E57DC48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A974F7E4-CEBD-4200-A234-0F2698B9A7AF}" type="pres">
      <dgm:prSet presAssocID="{7E764E3A-7836-4DA1-AB35-93DD9E57DC48}" presName="desTx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BD8C1F06-EA01-45DA-B13E-5800F5875214}" type="pres">
      <dgm:prSet presAssocID="{7E764E3A-7836-4DA1-AB35-93DD9E57DC48}" presName="EmptyPlaceHolder" presStyleCnt="0"/>
      <dgm:spPr/>
    </dgm:pt>
  </dgm:ptLst>
  <dgm:cxnLst>
    <dgm:cxn modelId="{587F4F07-C7A3-4AFC-8486-0A4A8F1CDCF4}" srcId="{AA0A55FB-B964-48B8-991F-52ADCD1CE7E5}" destId="{7E764E3A-7836-4DA1-AB35-93DD9E57DC48}" srcOrd="4" destOrd="0" parTransId="{2F41F304-2B85-4644-B2DA-A22F63C82113}" sibTransId="{2BFE6CD2-6453-454E-9593-297B27C9A5C6}"/>
    <dgm:cxn modelId="{BE89950A-95F2-4AAF-A40C-A4EE3E455BAC}" type="presOf" srcId="{861ED008-1503-4E55-A050-1721CDF145F0}" destId="{B8997F75-9E46-485A-8230-81A2304753CA}" srcOrd="0" destOrd="0" presId="urn:microsoft.com/office/officeart/2016/7/layout/AccentHomeChevronProcess"/>
    <dgm:cxn modelId="{C5F7A00B-3D21-4BD1-B504-DF8EAC268E8A}" type="presOf" srcId="{48C52605-D9EB-47D3-8F4C-D59042B21F58}" destId="{2DB16AD6-376D-479C-B648-4D0D2F9EEAC6}" srcOrd="0" destOrd="0" presId="urn:microsoft.com/office/officeart/2016/7/layout/AccentHomeChevronProcess"/>
    <dgm:cxn modelId="{A2E0FD21-CFD3-4E29-B394-58DDEBD01006}" type="presOf" srcId="{C408683D-5575-49EE-B055-23C736FA8D6F}" destId="{516FC9AA-3390-445D-9C98-B4D464947200}" srcOrd="0" destOrd="0" presId="urn:microsoft.com/office/officeart/2016/7/layout/AccentHomeChevronProcess"/>
    <dgm:cxn modelId="{5DC8C12D-8CFA-4464-B369-C17B461F5976}" srcId="{7E764E3A-7836-4DA1-AB35-93DD9E57DC48}" destId="{B13DB1C2-CDCC-4592-BB57-CD7692456D51}" srcOrd="0" destOrd="0" parTransId="{FFC2EF6D-4FB8-4BF8-B907-2F63D9FB6AD6}" sibTransId="{A5F7C1AE-050F-43C7-A5D2-2A5B385FB4FB}"/>
    <dgm:cxn modelId="{BC200B2F-171C-4FC0-ABB2-1DD3E763F33A}" srcId="{AA0A55FB-B964-48B8-991F-52ADCD1CE7E5}" destId="{19078AC9-33E4-47D2-B001-9877629689A1}" srcOrd="0" destOrd="0" parTransId="{22CF0D9C-5AF9-4A2A-AF1B-17A07EF428AB}" sibTransId="{C6DF0D98-3818-4FD8-8230-BE0512D89FC5}"/>
    <dgm:cxn modelId="{A4E0D034-0B12-431B-90BA-3EF169031AA0}" type="presOf" srcId="{B13DB1C2-CDCC-4592-BB57-CD7692456D51}" destId="{A974F7E4-CEBD-4200-A234-0F2698B9A7AF}" srcOrd="0" destOrd="0" presId="urn:microsoft.com/office/officeart/2016/7/layout/AccentHomeChevronProcess"/>
    <dgm:cxn modelId="{CA75C735-093E-4BBA-9920-36578128515B}" type="presOf" srcId="{7E764E3A-7836-4DA1-AB35-93DD9E57DC48}" destId="{1EA4CB23-C39D-486E-B658-69994AE0DBA5}" srcOrd="0" destOrd="0" presId="urn:microsoft.com/office/officeart/2016/7/layout/AccentHomeChevronProcess"/>
    <dgm:cxn modelId="{36C0C271-DFE0-407F-B43B-53EAA3E09A21}" srcId="{19078AC9-33E4-47D2-B001-9877629689A1}" destId="{2BD9D84C-1A20-404A-8471-6E7C671D95AB}" srcOrd="0" destOrd="0" parTransId="{6C5B8292-9BB4-4C4D-B9AD-42DE221DA099}" sibTransId="{A6C94646-D028-4801-A1C8-5F5F4C6E0CDE}"/>
    <dgm:cxn modelId="{45D47B53-D6A5-447A-B921-B9D1E5B770CA}" srcId="{AA0A55FB-B964-48B8-991F-52ADCD1CE7E5}" destId="{861ED008-1503-4E55-A050-1721CDF145F0}" srcOrd="3" destOrd="0" parTransId="{C9FCD8F6-B883-4B2B-B792-D6918BCFA897}" sibTransId="{6EA8A062-F631-4D74-BED4-251DD680C2CC}"/>
    <dgm:cxn modelId="{A60CF474-F936-4443-B388-ACDE0FA36B06}" type="presOf" srcId="{5B4AC397-2498-4F78-87A0-C8DE3B28095F}" destId="{DAE99396-59A3-45F3-8DCA-0A1FE73494B7}" srcOrd="0" destOrd="0" presId="urn:microsoft.com/office/officeart/2016/7/layout/AccentHomeChevronProcess"/>
    <dgm:cxn modelId="{E5CB3C83-3B03-42D0-951D-F22005916AB3}" srcId="{AA0A55FB-B964-48B8-991F-52ADCD1CE7E5}" destId="{D7B03D2D-C462-46B8-8CA1-803425216CCB}" srcOrd="2" destOrd="0" parTransId="{C9D65162-1C23-486F-91F2-7C15641335A4}" sibTransId="{FD9119F6-561E-4D66-977C-5B115E7A3B85}"/>
    <dgm:cxn modelId="{F2A1A9A2-4C95-4DCD-8981-6282E144EBAF}" type="presOf" srcId="{19078AC9-33E4-47D2-B001-9877629689A1}" destId="{669DA634-27CF-47B1-BF26-EEC9E9B525E3}" srcOrd="0" destOrd="0" presId="urn:microsoft.com/office/officeart/2016/7/layout/AccentHomeChevronProcess"/>
    <dgm:cxn modelId="{990920A5-1BDA-430E-9D90-CA16EFA4CCEC}" type="presOf" srcId="{9CE7F20B-371F-462C-BD5D-A8E2191D80D7}" destId="{4914FBD2-34DB-4F26-A69F-1101B700EBE0}" srcOrd="0" destOrd="0" presId="urn:microsoft.com/office/officeart/2016/7/layout/AccentHomeChevronProcess"/>
    <dgm:cxn modelId="{C2426BB6-1B2B-471B-B5F5-B3EB8BA28DCC}" srcId="{D7B03D2D-C462-46B8-8CA1-803425216CCB}" destId="{48C52605-D9EB-47D3-8F4C-D59042B21F58}" srcOrd="0" destOrd="0" parTransId="{780FC23C-E844-4F7E-804F-E0B1EDC8E843}" sibTransId="{661F0725-DDCC-4EE8-A627-3B88157A502D}"/>
    <dgm:cxn modelId="{C30755C5-CDBA-442A-A5F4-734D75D636FA}" srcId="{861ED008-1503-4E55-A050-1721CDF145F0}" destId="{5B4AC397-2498-4F78-87A0-C8DE3B28095F}" srcOrd="0" destOrd="0" parTransId="{AB3F1443-6970-4418-AB27-3DAF43D3BC7A}" sibTransId="{D0DA0CCA-E036-4F11-B2FF-28B82ABBA854}"/>
    <dgm:cxn modelId="{D00D90CB-CA5F-423B-B949-524042A5CEA8}" srcId="{AA0A55FB-B964-48B8-991F-52ADCD1CE7E5}" destId="{9CE7F20B-371F-462C-BD5D-A8E2191D80D7}" srcOrd="1" destOrd="0" parTransId="{BCC45017-D7C2-4647-810B-F40334F83908}" sibTransId="{4E119BD4-B02A-4463-83A3-D4CD1F13D9E5}"/>
    <dgm:cxn modelId="{ABE9C8CE-A884-48D3-9435-7B2DD86956FD}" type="presOf" srcId="{AA0A55FB-B964-48B8-991F-52ADCD1CE7E5}" destId="{5CAB8EDE-5513-4992-9AF3-C9F01CB147AA}" srcOrd="0" destOrd="0" presId="urn:microsoft.com/office/officeart/2016/7/layout/AccentHomeChevronProcess"/>
    <dgm:cxn modelId="{4110CBF3-1B79-4EBB-9466-7FF87E65D49E}" type="presOf" srcId="{D7B03D2D-C462-46B8-8CA1-803425216CCB}" destId="{B75D642B-72F8-413C-8EED-9D97408EBAB0}" srcOrd="0" destOrd="0" presId="urn:microsoft.com/office/officeart/2016/7/layout/AccentHomeChevronProcess"/>
    <dgm:cxn modelId="{D6968BF4-0259-4CD3-AE59-E21B14CFEFB3}" type="presOf" srcId="{2BD9D84C-1A20-404A-8471-6E7C671D95AB}" destId="{93AF6319-7C83-4E33-BE1A-8F38B826FDEA}" srcOrd="0" destOrd="0" presId="urn:microsoft.com/office/officeart/2016/7/layout/AccentHomeChevronProcess"/>
    <dgm:cxn modelId="{81D140F8-F04F-412E-A0E6-2858BDF3D254}" srcId="{9CE7F20B-371F-462C-BD5D-A8E2191D80D7}" destId="{C408683D-5575-49EE-B055-23C736FA8D6F}" srcOrd="0" destOrd="0" parTransId="{DDDF94CA-EE4F-41AE-BB97-511D9891B844}" sibTransId="{B32F1FD1-74C3-4F1C-821C-A50367770D22}"/>
    <dgm:cxn modelId="{AE604D5C-6343-4344-8170-642BCBB7A0B7}" type="presParOf" srcId="{5CAB8EDE-5513-4992-9AF3-C9F01CB147AA}" destId="{7F1D1F89-3474-4517-95DB-7BF43610BAE2}" srcOrd="0" destOrd="0" presId="urn:microsoft.com/office/officeart/2016/7/layout/AccentHomeChevronProcess"/>
    <dgm:cxn modelId="{DF253604-1279-46F2-8ACB-D4AF66F90136}" type="presParOf" srcId="{7F1D1F89-3474-4517-95DB-7BF43610BAE2}" destId="{56CB2733-96BF-4D3C-A9E4-C4BF056381D2}" srcOrd="0" destOrd="0" presId="urn:microsoft.com/office/officeart/2016/7/layout/AccentHomeChevronProcess"/>
    <dgm:cxn modelId="{96C4B58E-32BC-47CE-92B8-C16FB36029D6}" type="presParOf" srcId="{7F1D1F89-3474-4517-95DB-7BF43610BAE2}" destId="{669DA634-27CF-47B1-BF26-EEC9E9B525E3}" srcOrd="1" destOrd="0" presId="urn:microsoft.com/office/officeart/2016/7/layout/AccentHomeChevronProcess"/>
    <dgm:cxn modelId="{DA4236F7-85D2-40E1-9CAB-9B0A78218916}" type="presParOf" srcId="{7F1D1F89-3474-4517-95DB-7BF43610BAE2}" destId="{93AF6319-7C83-4E33-BE1A-8F38B826FDEA}" srcOrd="2" destOrd="0" presId="urn:microsoft.com/office/officeart/2016/7/layout/AccentHomeChevronProcess"/>
    <dgm:cxn modelId="{202D7A4E-D71C-4CB8-BFD6-2370C5224107}" type="presParOf" srcId="{7F1D1F89-3474-4517-95DB-7BF43610BAE2}" destId="{E3AF6E78-2374-4933-9FB9-002371408D21}" srcOrd="3" destOrd="0" presId="urn:microsoft.com/office/officeart/2016/7/layout/AccentHomeChevronProcess"/>
    <dgm:cxn modelId="{941DFC8E-BCF6-4DA1-9126-1C81B0AC0623}" type="presParOf" srcId="{5CAB8EDE-5513-4992-9AF3-C9F01CB147AA}" destId="{1A87C4C2-628A-42B8-9B49-0056EE26D1A0}" srcOrd="1" destOrd="0" presId="urn:microsoft.com/office/officeart/2016/7/layout/AccentHomeChevronProcess"/>
    <dgm:cxn modelId="{CD841BC3-9705-44C7-9A28-8B402F12CC45}" type="presParOf" srcId="{5CAB8EDE-5513-4992-9AF3-C9F01CB147AA}" destId="{56F4733A-01FE-4C6F-BC20-8325D8F7E19C}" srcOrd="2" destOrd="0" presId="urn:microsoft.com/office/officeart/2016/7/layout/AccentHomeChevronProcess"/>
    <dgm:cxn modelId="{306864CC-9BE5-4096-8827-79FC5A841ACB}" type="presParOf" srcId="{56F4733A-01FE-4C6F-BC20-8325D8F7E19C}" destId="{047B6A26-7B8C-4951-AB92-F0A7A258D013}" srcOrd="0" destOrd="0" presId="urn:microsoft.com/office/officeart/2016/7/layout/AccentHomeChevronProcess"/>
    <dgm:cxn modelId="{36F1E754-A2F5-42F3-839F-352F1702C4E7}" type="presParOf" srcId="{56F4733A-01FE-4C6F-BC20-8325D8F7E19C}" destId="{4914FBD2-34DB-4F26-A69F-1101B700EBE0}" srcOrd="1" destOrd="0" presId="urn:microsoft.com/office/officeart/2016/7/layout/AccentHomeChevronProcess"/>
    <dgm:cxn modelId="{2CAEB53D-D0F2-41D7-93C6-231D2897E059}" type="presParOf" srcId="{56F4733A-01FE-4C6F-BC20-8325D8F7E19C}" destId="{516FC9AA-3390-445D-9C98-B4D464947200}" srcOrd="2" destOrd="0" presId="urn:microsoft.com/office/officeart/2016/7/layout/AccentHomeChevronProcess"/>
    <dgm:cxn modelId="{6D131C3F-5723-476C-B1D6-BA47E616ED50}" type="presParOf" srcId="{56F4733A-01FE-4C6F-BC20-8325D8F7E19C}" destId="{45632901-F0F7-4112-8CD6-D59C2C61F6BD}" srcOrd="3" destOrd="0" presId="urn:microsoft.com/office/officeart/2016/7/layout/AccentHomeChevronProcess"/>
    <dgm:cxn modelId="{75CA659A-020F-474F-8C95-0CAD96D933E4}" type="presParOf" srcId="{5CAB8EDE-5513-4992-9AF3-C9F01CB147AA}" destId="{92A3CD24-6D4D-48C7-965F-C9CF1E86E510}" srcOrd="3" destOrd="0" presId="urn:microsoft.com/office/officeart/2016/7/layout/AccentHomeChevronProcess"/>
    <dgm:cxn modelId="{2B09729F-6EEA-4393-8D28-C50520284DE1}" type="presParOf" srcId="{5CAB8EDE-5513-4992-9AF3-C9F01CB147AA}" destId="{453368F7-3EE7-4411-81BD-59A49AA414B1}" srcOrd="4" destOrd="0" presId="urn:microsoft.com/office/officeart/2016/7/layout/AccentHomeChevronProcess"/>
    <dgm:cxn modelId="{3E96432B-BF32-4C56-8580-B16F2581ACE9}" type="presParOf" srcId="{453368F7-3EE7-4411-81BD-59A49AA414B1}" destId="{8EC07A17-929B-4B0F-A789-74C063AB2FC1}" srcOrd="0" destOrd="0" presId="urn:microsoft.com/office/officeart/2016/7/layout/AccentHomeChevronProcess"/>
    <dgm:cxn modelId="{A5DFFBEF-573B-46DD-A88D-6C555E77D808}" type="presParOf" srcId="{453368F7-3EE7-4411-81BD-59A49AA414B1}" destId="{B75D642B-72F8-413C-8EED-9D97408EBAB0}" srcOrd="1" destOrd="0" presId="urn:microsoft.com/office/officeart/2016/7/layout/AccentHomeChevronProcess"/>
    <dgm:cxn modelId="{144346F3-810A-472D-84F8-FE99B544311D}" type="presParOf" srcId="{453368F7-3EE7-4411-81BD-59A49AA414B1}" destId="{2DB16AD6-376D-479C-B648-4D0D2F9EEAC6}" srcOrd="2" destOrd="0" presId="urn:microsoft.com/office/officeart/2016/7/layout/AccentHomeChevronProcess"/>
    <dgm:cxn modelId="{5EAABEF9-CBE4-4E32-9FE7-F1D662CBA818}" type="presParOf" srcId="{453368F7-3EE7-4411-81BD-59A49AA414B1}" destId="{BFB030EF-04BC-481B-9680-C218D90E98C1}" srcOrd="3" destOrd="0" presId="urn:microsoft.com/office/officeart/2016/7/layout/AccentHomeChevronProcess"/>
    <dgm:cxn modelId="{7F3ACDF6-ABDE-4077-B033-7CC328821474}" type="presParOf" srcId="{5CAB8EDE-5513-4992-9AF3-C9F01CB147AA}" destId="{A43911E4-2999-4C4C-B2FA-5EF26657FCBF}" srcOrd="5" destOrd="0" presId="urn:microsoft.com/office/officeart/2016/7/layout/AccentHomeChevronProcess"/>
    <dgm:cxn modelId="{2A1F793C-A159-4AD1-AB51-C5843981E70F}" type="presParOf" srcId="{5CAB8EDE-5513-4992-9AF3-C9F01CB147AA}" destId="{915FEC45-D5D2-49E1-81BA-C7E93D1C4850}" srcOrd="6" destOrd="0" presId="urn:microsoft.com/office/officeart/2016/7/layout/AccentHomeChevronProcess"/>
    <dgm:cxn modelId="{7F70FC0B-24A4-4670-805F-C5B78C829C59}" type="presParOf" srcId="{915FEC45-D5D2-49E1-81BA-C7E93D1C4850}" destId="{580C5BB6-76D5-4F22-BE26-6DA9BEFAF1CF}" srcOrd="0" destOrd="0" presId="urn:microsoft.com/office/officeart/2016/7/layout/AccentHomeChevronProcess"/>
    <dgm:cxn modelId="{3752BF8F-CE37-4909-B1B9-85C1B47FE3D3}" type="presParOf" srcId="{915FEC45-D5D2-49E1-81BA-C7E93D1C4850}" destId="{B8997F75-9E46-485A-8230-81A2304753CA}" srcOrd="1" destOrd="0" presId="urn:microsoft.com/office/officeart/2016/7/layout/AccentHomeChevronProcess"/>
    <dgm:cxn modelId="{0B597988-DABF-431F-B414-EA2F784D8DA1}" type="presParOf" srcId="{915FEC45-D5D2-49E1-81BA-C7E93D1C4850}" destId="{DAE99396-59A3-45F3-8DCA-0A1FE73494B7}" srcOrd="2" destOrd="0" presId="urn:microsoft.com/office/officeart/2016/7/layout/AccentHomeChevronProcess"/>
    <dgm:cxn modelId="{82468A65-89CD-4DD1-B4DD-4DC9EE10D259}" type="presParOf" srcId="{915FEC45-D5D2-49E1-81BA-C7E93D1C4850}" destId="{D502D9DE-4EAA-4854-A09F-C673BF712F51}" srcOrd="3" destOrd="0" presId="urn:microsoft.com/office/officeart/2016/7/layout/AccentHomeChevronProcess"/>
    <dgm:cxn modelId="{BFECDE7F-1802-4243-81A8-64467C8F2B7B}" type="presParOf" srcId="{5CAB8EDE-5513-4992-9AF3-C9F01CB147AA}" destId="{156B6155-03F5-4315-B138-BAF3CBB94CAB}" srcOrd="7" destOrd="0" presId="urn:microsoft.com/office/officeart/2016/7/layout/AccentHomeChevronProcess"/>
    <dgm:cxn modelId="{A0A56D42-4950-4E3E-BB99-E11975FD0D3D}" type="presParOf" srcId="{5CAB8EDE-5513-4992-9AF3-C9F01CB147AA}" destId="{7AEB6564-D701-44EB-8FF0-DAA3F45ED1BB}" srcOrd="8" destOrd="0" presId="urn:microsoft.com/office/officeart/2016/7/layout/AccentHomeChevronProcess"/>
    <dgm:cxn modelId="{9817EDC1-66FE-4176-B5E6-0A2EE8931197}" type="presParOf" srcId="{7AEB6564-D701-44EB-8FF0-DAA3F45ED1BB}" destId="{44CB878C-E851-491A-8612-FD31DB71631D}" srcOrd="0" destOrd="0" presId="urn:microsoft.com/office/officeart/2016/7/layout/AccentHomeChevronProcess"/>
    <dgm:cxn modelId="{E9F46038-F1D0-428C-BE15-0073F568F139}" type="presParOf" srcId="{7AEB6564-D701-44EB-8FF0-DAA3F45ED1BB}" destId="{1EA4CB23-C39D-486E-B658-69994AE0DBA5}" srcOrd="1" destOrd="0" presId="urn:microsoft.com/office/officeart/2016/7/layout/AccentHomeChevronProcess"/>
    <dgm:cxn modelId="{A454CC1A-1CB6-46E8-BEAA-86F49C1D55A2}" type="presParOf" srcId="{7AEB6564-D701-44EB-8FF0-DAA3F45ED1BB}" destId="{A974F7E4-CEBD-4200-A234-0F2698B9A7AF}" srcOrd="2" destOrd="0" presId="urn:microsoft.com/office/officeart/2016/7/layout/AccentHomeChevronProcess"/>
    <dgm:cxn modelId="{D0690D57-32DC-40A3-A573-0F9F5FCC9481}" type="presParOf" srcId="{7AEB6564-D701-44EB-8FF0-DAA3F45ED1BB}" destId="{BD8C1F06-EA01-45DA-B13E-5800F5875214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0A55FB-B964-48B8-991F-52ADCD1CE7E5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078AC9-33E4-47D2-B001-9877629689A1}">
      <dgm:prSet/>
      <dgm:spPr/>
      <dgm:t>
        <a:bodyPr/>
        <a:lstStyle/>
        <a:p>
          <a:r>
            <a:rPr lang="en-US"/>
            <a:t>Monday</a:t>
          </a:r>
        </a:p>
      </dgm:t>
    </dgm:pt>
    <dgm:pt modelId="{22CF0D9C-5AF9-4A2A-AF1B-17A07EF428AB}" type="parTrans" cxnId="{BC200B2F-171C-4FC0-ABB2-1DD3E763F33A}">
      <dgm:prSet/>
      <dgm:spPr/>
      <dgm:t>
        <a:bodyPr/>
        <a:lstStyle/>
        <a:p>
          <a:endParaRPr lang="en-US" sz="1600"/>
        </a:p>
      </dgm:t>
    </dgm:pt>
    <dgm:pt modelId="{C6DF0D98-3818-4FD8-8230-BE0512D89FC5}" type="sibTrans" cxnId="{BC200B2F-171C-4FC0-ABB2-1DD3E763F33A}">
      <dgm:prSet/>
      <dgm:spPr/>
      <dgm:t>
        <a:bodyPr/>
        <a:lstStyle/>
        <a:p>
          <a:endParaRPr lang="en-US"/>
        </a:p>
      </dgm:t>
    </dgm:pt>
    <dgm:pt modelId="{2BD9D84C-1A20-404A-8471-6E7C671D95AB}">
      <dgm:prSet/>
      <dgm:spPr/>
      <dgm:t>
        <a:bodyPr/>
        <a:lstStyle/>
        <a:p>
          <a:r>
            <a:rPr lang="en-US" dirty="0"/>
            <a:t>Medication Administration Training - Virtual</a:t>
          </a:r>
        </a:p>
      </dgm:t>
    </dgm:pt>
    <dgm:pt modelId="{6C5B8292-9BB4-4C4D-B9AD-42DE221DA099}" type="parTrans" cxnId="{36C0C271-DFE0-407F-B43B-53EAA3E09A21}">
      <dgm:prSet/>
      <dgm:spPr/>
      <dgm:t>
        <a:bodyPr/>
        <a:lstStyle/>
        <a:p>
          <a:endParaRPr lang="en-US" sz="1600"/>
        </a:p>
      </dgm:t>
    </dgm:pt>
    <dgm:pt modelId="{A6C94646-D028-4801-A1C8-5F5F4C6E0CDE}" type="sibTrans" cxnId="{36C0C271-DFE0-407F-B43B-53EAA3E09A21}">
      <dgm:prSet/>
      <dgm:spPr/>
      <dgm:t>
        <a:bodyPr/>
        <a:lstStyle/>
        <a:p>
          <a:endParaRPr lang="en-US"/>
        </a:p>
      </dgm:t>
    </dgm:pt>
    <dgm:pt modelId="{9CE7F20B-371F-462C-BD5D-A8E2191D80D7}">
      <dgm:prSet/>
      <dgm:spPr/>
      <dgm:t>
        <a:bodyPr/>
        <a:lstStyle/>
        <a:p>
          <a:r>
            <a:rPr lang="en-US"/>
            <a:t>Tuesday</a:t>
          </a:r>
        </a:p>
      </dgm:t>
    </dgm:pt>
    <dgm:pt modelId="{BCC45017-D7C2-4647-810B-F40334F83908}" type="parTrans" cxnId="{D00D90CB-CA5F-423B-B949-524042A5CEA8}">
      <dgm:prSet/>
      <dgm:spPr/>
      <dgm:t>
        <a:bodyPr/>
        <a:lstStyle/>
        <a:p>
          <a:endParaRPr lang="en-US" sz="1600"/>
        </a:p>
      </dgm:t>
    </dgm:pt>
    <dgm:pt modelId="{4E119BD4-B02A-4463-83A3-D4CD1F13D9E5}" type="sibTrans" cxnId="{D00D90CB-CA5F-423B-B949-524042A5CEA8}">
      <dgm:prSet/>
      <dgm:spPr/>
      <dgm:t>
        <a:bodyPr/>
        <a:lstStyle/>
        <a:p>
          <a:endParaRPr lang="en-US"/>
        </a:p>
      </dgm:t>
    </dgm:pt>
    <dgm:pt modelId="{C408683D-5575-49EE-B055-23C736FA8D6F}">
      <dgm:prSet/>
      <dgm:spPr/>
      <dgm:t>
        <a:bodyPr/>
        <a:lstStyle/>
        <a:p>
          <a:r>
            <a:rPr lang="en-US" dirty="0"/>
            <a:t>Program Assignments and site visit</a:t>
          </a:r>
        </a:p>
      </dgm:t>
    </dgm:pt>
    <dgm:pt modelId="{DDDF94CA-EE4F-41AE-BB97-511D9891B844}" type="parTrans" cxnId="{81D140F8-F04F-412E-A0E6-2858BDF3D254}">
      <dgm:prSet/>
      <dgm:spPr/>
      <dgm:t>
        <a:bodyPr/>
        <a:lstStyle/>
        <a:p>
          <a:endParaRPr lang="en-US" sz="1600"/>
        </a:p>
      </dgm:t>
    </dgm:pt>
    <dgm:pt modelId="{B32F1FD1-74C3-4F1C-821C-A50367770D22}" type="sibTrans" cxnId="{81D140F8-F04F-412E-A0E6-2858BDF3D254}">
      <dgm:prSet/>
      <dgm:spPr/>
      <dgm:t>
        <a:bodyPr/>
        <a:lstStyle/>
        <a:p>
          <a:endParaRPr lang="en-US"/>
        </a:p>
      </dgm:t>
    </dgm:pt>
    <dgm:pt modelId="{D7B03D2D-C462-46B8-8CA1-803425216CCB}">
      <dgm:prSet/>
      <dgm:spPr/>
      <dgm:t>
        <a:bodyPr/>
        <a:lstStyle/>
        <a:p>
          <a:r>
            <a:rPr lang="en-US"/>
            <a:t>Wednesday</a:t>
          </a:r>
        </a:p>
      </dgm:t>
    </dgm:pt>
    <dgm:pt modelId="{C9D65162-1C23-486F-91F2-7C15641335A4}" type="parTrans" cxnId="{E5CB3C83-3B03-42D0-951D-F22005916AB3}">
      <dgm:prSet/>
      <dgm:spPr/>
      <dgm:t>
        <a:bodyPr/>
        <a:lstStyle/>
        <a:p>
          <a:endParaRPr lang="en-US" sz="1600"/>
        </a:p>
      </dgm:t>
    </dgm:pt>
    <dgm:pt modelId="{FD9119F6-561E-4D66-977C-5B115E7A3B85}" type="sibTrans" cxnId="{E5CB3C83-3B03-42D0-951D-F22005916AB3}">
      <dgm:prSet/>
      <dgm:spPr/>
      <dgm:t>
        <a:bodyPr/>
        <a:lstStyle/>
        <a:p>
          <a:endParaRPr lang="en-US"/>
        </a:p>
      </dgm:t>
    </dgm:pt>
    <dgm:pt modelId="{48C52605-D9EB-47D3-8F4C-D59042B21F58}">
      <dgm:prSet/>
      <dgm:spPr/>
      <dgm:t>
        <a:bodyPr/>
        <a:lstStyle/>
        <a:p>
          <a:r>
            <a:rPr lang="en-US" dirty="0"/>
            <a:t>Shadowing Shift</a:t>
          </a:r>
        </a:p>
      </dgm:t>
    </dgm:pt>
    <dgm:pt modelId="{780FC23C-E844-4F7E-804F-E0B1EDC8E843}" type="parTrans" cxnId="{C2426BB6-1B2B-471B-B5F5-B3EB8BA28DCC}">
      <dgm:prSet/>
      <dgm:spPr/>
      <dgm:t>
        <a:bodyPr/>
        <a:lstStyle/>
        <a:p>
          <a:endParaRPr lang="en-US" sz="1600"/>
        </a:p>
      </dgm:t>
    </dgm:pt>
    <dgm:pt modelId="{661F0725-DDCC-4EE8-A627-3B88157A502D}" type="sibTrans" cxnId="{C2426BB6-1B2B-471B-B5F5-B3EB8BA28DCC}">
      <dgm:prSet/>
      <dgm:spPr/>
      <dgm:t>
        <a:bodyPr/>
        <a:lstStyle/>
        <a:p>
          <a:endParaRPr lang="en-US"/>
        </a:p>
      </dgm:t>
    </dgm:pt>
    <dgm:pt modelId="{861ED008-1503-4E55-A050-1721CDF145F0}">
      <dgm:prSet/>
      <dgm:spPr/>
      <dgm:t>
        <a:bodyPr/>
        <a:lstStyle/>
        <a:p>
          <a:r>
            <a:rPr lang="en-US"/>
            <a:t>Thursday</a:t>
          </a:r>
        </a:p>
      </dgm:t>
    </dgm:pt>
    <dgm:pt modelId="{C9FCD8F6-B883-4B2B-B792-D6918BCFA897}" type="parTrans" cxnId="{45D47B53-D6A5-447A-B921-B9D1E5B770CA}">
      <dgm:prSet/>
      <dgm:spPr/>
      <dgm:t>
        <a:bodyPr/>
        <a:lstStyle/>
        <a:p>
          <a:endParaRPr lang="en-US" sz="1600"/>
        </a:p>
      </dgm:t>
    </dgm:pt>
    <dgm:pt modelId="{6EA8A062-F631-4D74-BED4-251DD680C2CC}" type="sibTrans" cxnId="{45D47B53-D6A5-447A-B921-B9D1E5B770CA}">
      <dgm:prSet/>
      <dgm:spPr/>
      <dgm:t>
        <a:bodyPr/>
        <a:lstStyle/>
        <a:p>
          <a:endParaRPr lang="en-US"/>
        </a:p>
      </dgm:t>
    </dgm:pt>
    <dgm:pt modelId="{5B4AC397-2498-4F78-87A0-C8DE3B28095F}">
      <dgm:prSet/>
      <dgm:spPr/>
      <dgm:t>
        <a:bodyPr/>
        <a:lstStyle/>
        <a:p>
          <a:r>
            <a:rPr lang="en-US" dirty="0"/>
            <a:t>Shadowing Shift</a:t>
          </a:r>
        </a:p>
      </dgm:t>
    </dgm:pt>
    <dgm:pt modelId="{AB3F1443-6970-4418-AB27-3DAF43D3BC7A}" type="parTrans" cxnId="{C30755C5-CDBA-442A-A5F4-734D75D636FA}">
      <dgm:prSet/>
      <dgm:spPr/>
      <dgm:t>
        <a:bodyPr/>
        <a:lstStyle/>
        <a:p>
          <a:endParaRPr lang="en-US" sz="1600"/>
        </a:p>
      </dgm:t>
    </dgm:pt>
    <dgm:pt modelId="{D0DA0CCA-E036-4F11-B2FF-28B82ABBA854}" type="sibTrans" cxnId="{C30755C5-CDBA-442A-A5F4-734D75D636FA}">
      <dgm:prSet/>
      <dgm:spPr/>
      <dgm:t>
        <a:bodyPr/>
        <a:lstStyle/>
        <a:p>
          <a:endParaRPr lang="en-US"/>
        </a:p>
      </dgm:t>
    </dgm:pt>
    <dgm:pt modelId="{7E764E3A-7836-4DA1-AB35-93DD9E57DC48}">
      <dgm:prSet/>
      <dgm:spPr/>
      <dgm:t>
        <a:bodyPr/>
        <a:lstStyle/>
        <a:p>
          <a:r>
            <a:rPr lang="en-US"/>
            <a:t>Friday</a:t>
          </a:r>
        </a:p>
      </dgm:t>
    </dgm:pt>
    <dgm:pt modelId="{2F41F304-2B85-4644-B2DA-A22F63C82113}" type="parTrans" cxnId="{587F4F07-C7A3-4AFC-8486-0A4A8F1CDCF4}">
      <dgm:prSet/>
      <dgm:spPr/>
      <dgm:t>
        <a:bodyPr/>
        <a:lstStyle/>
        <a:p>
          <a:endParaRPr lang="en-US" sz="1600"/>
        </a:p>
      </dgm:t>
    </dgm:pt>
    <dgm:pt modelId="{2BFE6CD2-6453-454E-9593-297B27C9A5C6}" type="sibTrans" cxnId="{587F4F07-C7A3-4AFC-8486-0A4A8F1CDCF4}">
      <dgm:prSet/>
      <dgm:spPr/>
      <dgm:t>
        <a:bodyPr/>
        <a:lstStyle/>
        <a:p>
          <a:endParaRPr lang="en-US"/>
        </a:p>
      </dgm:t>
    </dgm:pt>
    <dgm:pt modelId="{B13DB1C2-CDCC-4592-BB57-CD7692456D51}">
      <dgm:prSet/>
      <dgm:spPr/>
      <dgm:t>
        <a:bodyPr/>
        <a:lstStyle/>
        <a:p>
          <a:r>
            <a:rPr lang="en-US"/>
            <a:t>Regular Shift</a:t>
          </a:r>
          <a:endParaRPr lang="en-US" dirty="0"/>
        </a:p>
      </dgm:t>
    </dgm:pt>
    <dgm:pt modelId="{FFC2EF6D-4FB8-4BF8-B907-2F63D9FB6AD6}" type="parTrans" cxnId="{5DC8C12D-8CFA-4464-B369-C17B461F5976}">
      <dgm:prSet/>
      <dgm:spPr/>
      <dgm:t>
        <a:bodyPr/>
        <a:lstStyle/>
        <a:p>
          <a:endParaRPr lang="en-US" sz="1600"/>
        </a:p>
      </dgm:t>
    </dgm:pt>
    <dgm:pt modelId="{A5F7C1AE-050F-43C7-A5D2-2A5B385FB4FB}" type="sibTrans" cxnId="{5DC8C12D-8CFA-4464-B369-C17B461F5976}">
      <dgm:prSet/>
      <dgm:spPr/>
      <dgm:t>
        <a:bodyPr/>
        <a:lstStyle/>
        <a:p>
          <a:endParaRPr lang="en-US"/>
        </a:p>
      </dgm:t>
    </dgm:pt>
    <dgm:pt modelId="{5CAB8EDE-5513-4992-9AF3-C9F01CB147AA}" type="pres">
      <dgm:prSet presAssocID="{AA0A55FB-B964-48B8-991F-52ADCD1CE7E5}" presName="Name0" presStyleCnt="0">
        <dgm:presLayoutVars>
          <dgm:animLvl val="lvl"/>
          <dgm:resizeHandles val="exact"/>
        </dgm:presLayoutVars>
      </dgm:prSet>
      <dgm:spPr/>
    </dgm:pt>
    <dgm:pt modelId="{7F1D1F89-3474-4517-95DB-7BF43610BAE2}" type="pres">
      <dgm:prSet presAssocID="{19078AC9-33E4-47D2-B001-9877629689A1}" presName="composite" presStyleCnt="0"/>
      <dgm:spPr/>
    </dgm:pt>
    <dgm:pt modelId="{56CB2733-96BF-4D3C-A9E4-C4BF056381D2}" type="pres">
      <dgm:prSet presAssocID="{19078AC9-33E4-47D2-B001-9877629689A1}" presName="L" presStyleLbl="solidFgAcc1" presStyleIdx="0" presStyleCnt="5">
        <dgm:presLayoutVars>
          <dgm:chMax val="0"/>
          <dgm:chPref val="0"/>
        </dgm:presLayoutVars>
      </dgm:prSet>
      <dgm:spPr/>
    </dgm:pt>
    <dgm:pt modelId="{669DA634-27CF-47B1-BF26-EEC9E9B525E3}" type="pres">
      <dgm:prSet presAssocID="{19078AC9-33E4-47D2-B001-9877629689A1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93AF6319-7C83-4E33-BE1A-8F38B826FDEA}" type="pres">
      <dgm:prSet presAssocID="{19078AC9-33E4-47D2-B001-9877629689A1}" presName="desTx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E3AF6E78-2374-4933-9FB9-002371408D21}" type="pres">
      <dgm:prSet presAssocID="{19078AC9-33E4-47D2-B001-9877629689A1}" presName="EmptyPlaceHolder" presStyleCnt="0"/>
      <dgm:spPr/>
    </dgm:pt>
    <dgm:pt modelId="{1A87C4C2-628A-42B8-9B49-0056EE26D1A0}" type="pres">
      <dgm:prSet presAssocID="{C6DF0D98-3818-4FD8-8230-BE0512D89FC5}" presName="space" presStyleCnt="0"/>
      <dgm:spPr/>
    </dgm:pt>
    <dgm:pt modelId="{56F4733A-01FE-4C6F-BC20-8325D8F7E19C}" type="pres">
      <dgm:prSet presAssocID="{9CE7F20B-371F-462C-BD5D-A8E2191D80D7}" presName="composite" presStyleCnt="0"/>
      <dgm:spPr/>
    </dgm:pt>
    <dgm:pt modelId="{047B6A26-7B8C-4951-AB92-F0A7A258D013}" type="pres">
      <dgm:prSet presAssocID="{9CE7F20B-371F-462C-BD5D-A8E2191D80D7}" presName="L" presStyleLbl="solidFgAcc1" presStyleIdx="1" presStyleCnt="5">
        <dgm:presLayoutVars>
          <dgm:chMax val="0"/>
          <dgm:chPref val="0"/>
        </dgm:presLayoutVars>
      </dgm:prSet>
      <dgm:spPr/>
    </dgm:pt>
    <dgm:pt modelId="{4914FBD2-34DB-4F26-A69F-1101B700EBE0}" type="pres">
      <dgm:prSet presAssocID="{9CE7F20B-371F-462C-BD5D-A8E2191D80D7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516FC9AA-3390-445D-9C98-B4D464947200}" type="pres">
      <dgm:prSet presAssocID="{9CE7F20B-371F-462C-BD5D-A8E2191D80D7}" presName="desTx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45632901-F0F7-4112-8CD6-D59C2C61F6BD}" type="pres">
      <dgm:prSet presAssocID="{9CE7F20B-371F-462C-BD5D-A8E2191D80D7}" presName="EmptyPlaceHolder" presStyleCnt="0"/>
      <dgm:spPr/>
    </dgm:pt>
    <dgm:pt modelId="{92A3CD24-6D4D-48C7-965F-C9CF1E86E510}" type="pres">
      <dgm:prSet presAssocID="{4E119BD4-B02A-4463-83A3-D4CD1F13D9E5}" presName="space" presStyleCnt="0"/>
      <dgm:spPr/>
    </dgm:pt>
    <dgm:pt modelId="{453368F7-3EE7-4411-81BD-59A49AA414B1}" type="pres">
      <dgm:prSet presAssocID="{D7B03D2D-C462-46B8-8CA1-803425216CCB}" presName="composite" presStyleCnt="0"/>
      <dgm:spPr/>
    </dgm:pt>
    <dgm:pt modelId="{8EC07A17-929B-4B0F-A789-74C063AB2FC1}" type="pres">
      <dgm:prSet presAssocID="{D7B03D2D-C462-46B8-8CA1-803425216CCB}" presName="L" presStyleLbl="solidFgAcc1" presStyleIdx="2" presStyleCnt="5">
        <dgm:presLayoutVars>
          <dgm:chMax val="0"/>
          <dgm:chPref val="0"/>
        </dgm:presLayoutVars>
      </dgm:prSet>
      <dgm:spPr/>
    </dgm:pt>
    <dgm:pt modelId="{B75D642B-72F8-413C-8EED-9D97408EBAB0}" type="pres">
      <dgm:prSet presAssocID="{D7B03D2D-C462-46B8-8CA1-803425216CCB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2DB16AD6-376D-479C-B648-4D0D2F9EEAC6}" type="pres">
      <dgm:prSet presAssocID="{D7B03D2D-C462-46B8-8CA1-803425216CCB}" presName="desTx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BFB030EF-04BC-481B-9680-C218D90E98C1}" type="pres">
      <dgm:prSet presAssocID="{D7B03D2D-C462-46B8-8CA1-803425216CCB}" presName="EmptyPlaceHolder" presStyleCnt="0"/>
      <dgm:spPr/>
    </dgm:pt>
    <dgm:pt modelId="{A43911E4-2999-4C4C-B2FA-5EF26657FCBF}" type="pres">
      <dgm:prSet presAssocID="{FD9119F6-561E-4D66-977C-5B115E7A3B85}" presName="space" presStyleCnt="0"/>
      <dgm:spPr/>
    </dgm:pt>
    <dgm:pt modelId="{915FEC45-D5D2-49E1-81BA-C7E93D1C4850}" type="pres">
      <dgm:prSet presAssocID="{861ED008-1503-4E55-A050-1721CDF145F0}" presName="composite" presStyleCnt="0"/>
      <dgm:spPr/>
    </dgm:pt>
    <dgm:pt modelId="{580C5BB6-76D5-4F22-BE26-6DA9BEFAF1CF}" type="pres">
      <dgm:prSet presAssocID="{861ED008-1503-4E55-A050-1721CDF145F0}" presName="L" presStyleLbl="solidFgAcc1" presStyleIdx="3" presStyleCnt="5">
        <dgm:presLayoutVars>
          <dgm:chMax val="0"/>
          <dgm:chPref val="0"/>
        </dgm:presLayoutVars>
      </dgm:prSet>
      <dgm:spPr/>
    </dgm:pt>
    <dgm:pt modelId="{B8997F75-9E46-485A-8230-81A2304753CA}" type="pres">
      <dgm:prSet presAssocID="{861ED008-1503-4E55-A050-1721CDF145F0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DAE99396-59A3-45F3-8DCA-0A1FE73494B7}" type="pres">
      <dgm:prSet presAssocID="{861ED008-1503-4E55-A050-1721CDF145F0}" presName="desTx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D502D9DE-4EAA-4854-A09F-C673BF712F51}" type="pres">
      <dgm:prSet presAssocID="{861ED008-1503-4E55-A050-1721CDF145F0}" presName="EmptyPlaceHolder" presStyleCnt="0"/>
      <dgm:spPr/>
    </dgm:pt>
    <dgm:pt modelId="{156B6155-03F5-4315-B138-BAF3CBB94CAB}" type="pres">
      <dgm:prSet presAssocID="{6EA8A062-F631-4D74-BED4-251DD680C2CC}" presName="space" presStyleCnt="0"/>
      <dgm:spPr/>
    </dgm:pt>
    <dgm:pt modelId="{7AEB6564-D701-44EB-8FF0-DAA3F45ED1BB}" type="pres">
      <dgm:prSet presAssocID="{7E764E3A-7836-4DA1-AB35-93DD9E57DC48}" presName="composite" presStyleCnt="0"/>
      <dgm:spPr/>
    </dgm:pt>
    <dgm:pt modelId="{44CB878C-E851-491A-8612-FD31DB71631D}" type="pres">
      <dgm:prSet presAssocID="{7E764E3A-7836-4DA1-AB35-93DD9E57DC48}" presName="L" presStyleLbl="solidFgAcc1" presStyleIdx="4" presStyleCnt="5">
        <dgm:presLayoutVars>
          <dgm:chMax val="0"/>
          <dgm:chPref val="0"/>
        </dgm:presLayoutVars>
      </dgm:prSet>
      <dgm:spPr/>
    </dgm:pt>
    <dgm:pt modelId="{1EA4CB23-C39D-486E-B658-69994AE0DBA5}" type="pres">
      <dgm:prSet presAssocID="{7E764E3A-7836-4DA1-AB35-93DD9E57DC48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A974F7E4-CEBD-4200-A234-0F2698B9A7AF}" type="pres">
      <dgm:prSet presAssocID="{7E764E3A-7836-4DA1-AB35-93DD9E57DC48}" presName="desTx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BD8C1F06-EA01-45DA-B13E-5800F5875214}" type="pres">
      <dgm:prSet presAssocID="{7E764E3A-7836-4DA1-AB35-93DD9E57DC48}" presName="EmptyPlaceHolder" presStyleCnt="0"/>
      <dgm:spPr/>
    </dgm:pt>
  </dgm:ptLst>
  <dgm:cxnLst>
    <dgm:cxn modelId="{587F4F07-C7A3-4AFC-8486-0A4A8F1CDCF4}" srcId="{AA0A55FB-B964-48B8-991F-52ADCD1CE7E5}" destId="{7E764E3A-7836-4DA1-AB35-93DD9E57DC48}" srcOrd="4" destOrd="0" parTransId="{2F41F304-2B85-4644-B2DA-A22F63C82113}" sibTransId="{2BFE6CD2-6453-454E-9593-297B27C9A5C6}"/>
    <dgm:cxn modelId="{BE89950A-95F2-4AAF-A40C-A4EE3E455BAC}" type="presOf" srcId="{861ED008-1503-4E55-A050-1721CDF145F0}" destId="{B8997F75-9E46-485A-8230-81A2304753CA}" srcOrd="0" destOrd="0" presId="urn:microsoft.com/office/officeart/2016/7/layout/AccentHomeChevronProcess"/>
    <dgm:cxn modelId="{C5F7A00B-3D21-4BD1-B504-DF8EAC268E8A}" type="presOf" srcId="{48C52605-D9EB-47D3-8F4C-D59042B21F58}" destId="{2DB16AD6-376D-479C-B648-4D0D2F9EEAC6}" srcOrd="0" destOrd="0" presId="urn:microsoft.com/office/officeart/2016/7/layout/AccentHomeChevronProcess"/>
    <dgm:cxn modelId="{A2E0FD21-CFD3-4E29-B394-58DDEBD01006}" type="presOf" srcId="{C408683D-5575-49EE-B055-23C736FA8D6F}" destId="{516FC9AA-3390-445D-9C98-B4D464947200}" srcOrd="0" destOrd="0" presId="urn:microsoft.com/office/officeart/2016/7/layout/AccentHomeChevronProcess"/>
    <dgm:cxn modelId="{5DC8C12D-8CFA-4464-B369-C17B461F5976}" srcId="{7E764E3A-7836-4DA1-AB35-93DD9E57DC48}" destId="{B13DB1C2-CDCC-4592-BB57-CD7692456D51}" srcOrd="0" destOrd="0" parTransId="{FFC2EF6D-4FB8-4BF8-B907-2F63D9FB6AD6}" sibTransId="{A5F7C1AE-050F-43C7-A5D2-2A5B385FB4FB}"/>
    <dgm:cxn modelId="{BC200B2F-171C-4FC0-ABB2-1DD3E763F33A}" srcId="{AA0A55FB-B964-48B8-991F-52ADCD1CE7E5}" destId="{19078AC9-33E4-47D2-B001-9877629689A1}" srcOrd="0" destOrd="0" parTransId="{22CF0D9C-5AF9-4A2A-AF1B-17A07EF428AB}" sibTransId="{C6DF0D98-3818-4FD8-8230-BE0512D89FC5}"/>
    <dgm:cxn modelId="{A4E0D034-0B12-431B-90BA-3EF169031AA0}" type="presOf" srcId="{B13DB1C2-CDCC-4592-BB57-CD7692456D51}" destId="{A974F7E4-CEBD-4200-A234-0F2698B9A7AF}" srcOrd="0" destOrd="0" presId="urn:microsoft.com/office/officeart/2016/7/layout/AccentHomeChevronProcess"/>
    <dgm:cxn modelId="{CA75C735-093E-4BBA-9920-36578128515B}" type="presOf" srcId="{7E764E3A-7836-4DA1-AB35-93DD9E57DC48}" destId="{1EA4CB23-C39D-486E-B658-69994AE0DBA5}" srcOrd="0" destOrd="0" presId="urn:microsoft.com/office/officeart/2016/7/layout/AccentHomeChevronProcess"/>
    <dgm:cxn modelId="{36C0C271-DFE0-407F-B43B-53EAA3E09A21}" srcId="{19078AC9-33E4-47D2-B001-9877629689A1}" destId="{2BD9D84C-1A20-404A-8471-6E7C671D95AB}" srcOrd="0" destOrd="0" parTransId="{6C5B8292-9BB4-4C4D-B9AD-42DE221DA099}" sibTransId="{A6C94646-D028-4801-A1C8-5F5F4C6E0CDE}"/>
    <dgm:cxn modelId="{45D47B53-D6A5-447A-B921-B9D1E5B770CA}" srcId="{AA0A55FB-B964-48B8-991F-52ADCD1CE7E5}" destId="{861ED008-1503-4E55-A050-1721CDF145F0}" srcOrd="3" destOrd="0" parTransId="{C9FCD8F6-B883-4B2B-B792-D6918BCFA897}" sibTransId="{6EA8A062-F631-4D74-BED4-251DD680C2CC}"/>
    <dgm:cxn modelId="{A60CF474-F936-4443-B388-ACDE0FA36B06}" type="presOf" srcId="{5B4AC397-2498-4F78-87A0-C8DE3B28095F}" destId="{DAE99396-59A3-45F3-8DCA-0A1FE73494B7}" srcOrd="0" destOrd="0" presId="urn:microsoft.com/office/officeart/2016/7/layout/AccentHomeChevronProcess"/>
    <dgm:cxn modelId="{E5CB3C83-3B03-42D0-951D-F22005916AB3}" srcId="{AA0A55FB-B964-48B8-991F-52ADCD1CE7E5}" destId="{D7B03D2D-C462-46B8-8CA1-803425216CCB}" srcOrd="2" destOrd="0" parTransId="{C9D65162-1C23-486F-91F2-7C15641335A4}" sibTransId="{FD9119F6-561E-4D66-977C-5B115E7A3B85}"/>
    <dgm:cxn modelId="{F2A1A9A2-4C95-4DCD-8981-6282E144EBAF}" type="presOf" srcId="{19078AC9-33E4-47D2-B001-9877629689A1}" destId="{669DA634-27CF-47B1-BF26-EEC9E9B525E3}" srcOrd="0" destOrd="0" presId="urn:microsoft.com/office/officeart/2016/7/layout/AccentHomeChevronProcess"/>
    <dgm:cxn modelId="{990920A5-1BDA-430E-9D90-CA16EFA4CCEC}" type="presOf" srcId="{9CE7F20B-371F-462C-BD5D-A8E2191D80D7}" destId="{4914FBD2-34DB-4F26-A69F-1101B700EBE0}" srcOrd="0" destOrd="0" presId="urn:microsoft.com/office/officeart/2016/7/layout/AccentHomeChevronProcess"/>
    <dgm:cxn modelId="{C2426BB6-1B2B-471B-B5F5-B3EB8BA28DCC}" srcId="{D7B03D2D-C462-46B8-8CA1-803425216CCB}" destId="{48C52605-D9EB-47D3-8F4C-D59042B21F58}" srcOrd="0" destOrd="0" parTransId="{780FC23C-E844-4F7E-804F-E0B1EDC8E843}" sibTransId="{661F0725-DDCC-4EE8-A627-3B88157A502D}"/>
    <dgm:cxn modelId="{C30755C5-CDBA-442A-A5F4-734D75D636FA}" srcId="{861ED008-1503-4E55-A050-1721CDF145F0}" destId="{5B4AC397-2498-4F78-87A0-C8DE3B28095F}" srcOrd="0" destOrd="0" parTransId="{AB3F1443-6970-4418-AB27-3DAF43D3BC7A}" sibTransId="{D0DA0CCA-E036-4F11-B2FF-28B82ABBA854}"/>
    <dgm:cxn modelId="{D00D90CB-CA5F-423B-B949-524042A5CEA8}" srcId="{AA0A55FB-B964-48B8-991F-52ADCD1CE7E5}" destId="{9CE7F20B-371F-462C-BD5D-A8E2191D80D7}" srcOrd="1" destOrd="0" parTransId="{BCC45017-D7C2-4647-810B-F40334F83908}" sibTransId="{4E119BD4-B02A-4463-83A3-D4CD1F13D9E5}"/>
    <dgm:cxn modelId="{ABE9C8CE-A884-48D3-9435-7B2DD86956FD}" type="presOf" srcId="{AA0A55FB-B964-48B8-991F-52ADCD1CE7E5}" destId="{5CAB8EDE-5513-4992-9AF3-C9F01CB147AA}" srcOrd="0" destOrd="0" presId="urn:microsoft.com/office/officeart/2016/7/layout/AccentHomeChevronProcess"/>
    <dgm:cxn modelId="{4110CBF3-1B79-4EBB-9466-7FF87E65D49E}" type="presOf" srcId="{D7B03D2D-C462-46B8-8CA1-803425216CCB}" destId="{B75D642B-72F8-413C-8EED-9D97408EBAB0}" srcOrd="0" destOrd="0" presId="urn:microsoft.com/office/officeart/2016/7/layout/AccentHomeChevronProcess"/>
    <dgm:cxn modelId="{D6968BF4-0259-4CD3-AE59-E21B14CFEFB3}" type="presOf" srcId="{2BD9D84C-1A20-404A-8471-6E7C671D95AB}" destId="{93AF6319-7C83-4E33-BE1A-8F38B826FDEA}" srcOrd="0" destOrd="0" presId="urn:microsoft.com/office/officeart/2016/7/layout/AccentHomeChevronProcess"/>
    <dgm:cxn modelId="{81D140F8-F04F-412E-A0E6-2858BDF3D254}" srcId="{9CE7F20B-371F-462C-BD5D-A8E2191D80D7}" destId="{C408683D-5575-49EE-B055-23C736FA8D6F}" srcOrd="0" destOrd="0" parTransId="{DDDF94CA-EE4F-41AE-BB97-511D9891B844}" sibTransId="{B32F1FD1-74C3-4F1C-821C-A50367770D22}"/>
    <dgm:cxn modelId="{AE604D5C-6343-4344-8170-642BCBB7A0B7}" type="presParOf" srcId="{5CAB8EDE-5513-4992-9AF3-C9F01CB147AA}" destId="{7F1D1F89-3474-4517-95DB-7BF43610BAE2}" srcOrd="0" destOrd="0" presId="urn:microsoft.com/office/officeart/2016/7/layout/AccentHomeChevronProcess"/>
    <dgm:cxn modelId="{DF253604-1279-46F2-8ACB-D4AF66F90136}" type="presParOf" srcId="{7F1D1F89-3474-4517-95DB-7BF43610BAE2}" destId="{56CB2733-96BF-4D3C-A9E4-C4BF056381D2}" srcOrd="0" destOrd="0" presId="urn:microsoft.com/office/officeart/2016/7/layout/AccentHomeChevronProcess"/>
    <dgm:cxn modelId="{96C4B58E-32BC-47CE-92B8-C16FB36029D6}" type="presParOf" srcId="{7F1D1F89-3474-4517-95DB-7BF43610BAE2}" destId="{669DA634-27CF-47B1-BF26-EEC9E9B525E3}" srcOrd="1" destOrd="0" presId="urn:microsoft.com/office/officeart/2016/7/layout/AccentHomeChevronProcess"/>
    <dgm:cxn modelId="{DA4236F7-85D2-40E1-9CAB-9B0A78218916}" type="presParOf" srcId="{7F1D1F89-3474-4517-95DB-7BF43610BAE2}" destId="{93AF6319-7C83-4E33-BE1A-8F38B826FDEA}" srcOrd="2" destOrd="0" presId="urn:microsoft.com/office/officeart/2016/7/layout/AccentHomeChevronProcess"/>
    <dgm:cxn modelId="{202D7A4E-D71C-4CB8-BFD6-2370C5224107}" type="presParOf" srcId="{7F1D1F89-3474-4517-95DB-7BF43610BAE2}" destId="{E3AF6E78-2374-4933-9FB9-002371408D21}" srcOrd="3" destOrd="0" presId="urn:microsoft.com/office/officeart/2016/7/layout/AccentHomeChevronProcess"/>
    <dgm:cxn modelId="{941DFC8E-BCF6-4DA1-9126-1C81B0AC0623}" type="presParOf" srcId="{5CAB8EDE-5513-4992-9AF3-C9F01CB147AA}" destId="{1A87C4C2-628A-42B8-9B49-0056EE26D1A0}" srcOrd="1" destOrd="0" presId="urn:microsoft.com/office/officeart/2016/7/layout/AccentHomeChevronProcess"/>
    <dgm:cxn modelId="{CD841BC3-9705-44C7-9A28-8B402F12CC45}" type="presParOf" srcId="{5CAB8EDE-5513-4992-9AF3-C9F01CB147AA}" destId="{56F4733A-01FE-4C6F-BC20-8325D8F7E19C}" srcOrd="2" destOrd="0" presId="urn:microsoft.com/office/officeart/2016/7/layout/AccentHomeChevronProcess"/>
    <dgm:cxn modelId="{306864CC-9BE5-4096-8827-79FC5A841ACB}" type="presParOf" srcId="{56F4733A-01FE-4C6F-BC20-8325D8F7E19C}" destId="{047B6A26-7B8C-4951-AB92-F0A7A258D013}" srcOrd="0" destOrd="0" presId="urn:microsoft.com/office/officeart/2016/7/layout/AccentHomeChevronProcess"/>
    <dgm:cxn modelId="{36F1E754-A2F5-42F3-839F-352F1702C4E7}" type="presParOf" srcId="{56F4733A-01FE-4C6F-BC20-8325D8F7E19C}" destId="{4914FBD2-34DB-4F26-A69F-1101B700EBE0}" srcOrd="1" destOrd="0" presId="urn:microsoft.com/office/officeart/2016/7/layout/AccentHomeChevronProcess"/>
    <dgm:cxn modelId="{2CAEB53D-D0F2-41D7-93C6-231D2897E059}" type="presParOf" srcId="{56F4733A-01FE-4C6F-BC20-8325D8F7E19C}" destId="{516FC9AA-3390-445D-9C98-B4D464947200}" srcOrd="2" destOrd="0" presId="urn:microsoft.com/office/officeart/2016/7/layout/AccentHomeChevronProcess"/>
    <dgm:cxn modelId="{6D131C3F-5723-476C-B1D6-BA47E616ED50}" type="presParOf" srcId="{56F4733A-01FE-4C6F-BC20-8325D8F7E19C}" destId="{45632901-F0F7-4112-8CD6-D59C2C61F6BD}" srcOrd="3" destOrd="0" presId="urn:microsoft.com/office/officeart/2016/7/layout/AccentHomeChevronProcess"/>
    <dgm:cxn modelId="{75CA659A-020F-474F-8C95-0CAD96D933E4}" type="presParOf" srcId="{5CAB8EDE-5513-4992-9AF3-C9F01CB147AA}" destId="{92A3CD24-6D4D-48C7-965F-C9CF1E86E510}" srcOrd="3" destOrd="0" presId="urn:microsoft.com/office/officeart/2016/7/layout/AccentHomeChevronProcess"/>
    <dgm:cxn modelId="{2B09729F-6EEA-4393-8D28-C50520284DE1}" type="presParOf" srcId="{5CAB8EDE-5513-4992-9AF3-C9F01CB147AA}" destId="{453368F7-3EE7-4411-81BD-59A49AA414B1}" srcOrd="4" destOrd="0" presId="urn:microsoft.com/office/officeart/2016/7/layout/AccentHomeChevronProcess"/>
    <dgm:cxn modelId="{3E96432B-BF32-4C56-8580-B16F2581ACE9}" type="presParOf" srcId="{453368F7-3EE7-4411-81BD-59A49AA414B1}" destId="{8EC07A17-929B-4B0F-A789-74C063AB2FC1}" srcOrd="0" destOrd="0" presId="urn:microsoft.com/office/officeart/2016/7/layout/AccentHomeChevronProcess"/>
    <dgm:cxn modelId="{A5DFFBEF-573B-46DD-A88D-6C555E77D808}" type="presParOf" srcId="{453368F7-3EE7-4411-81BD-59A49AA414B1}" destId="{B75D642B-72F8-413C-8EED-9D97408EBAB0}" srcOrd="1" destOrd="0" presId="urn:microsoft.com/office/officeart/2016/7/layout/AccentHomeChevronProcess"/>
    <dgm:cxn modelId="{144346F3-810A-472D-84F8-FE99B544311D}" type="presParOf" srcId="{453368F7-3EE7-4411-81BD-59A49AA414B1}" destId="{2DB16AD6-376D-479C-B648-4D0D2F9EEAC6}" srcOrd="2" destOrd="0" presId="urn:microsoft.com/office/officeart/2016/7/layout/AccentHomeChevronProcess"/>
    <dgm:cxn modelId="{5EAABEF9-CBE4-4E32-9FE7-F1D662CBA818}" type="presParOf" srcId="{453368F7-3EE7-4411-81BD-59A49AA414B1}" destId="{BFB030EF-04BC-481B-9680-C218D90E98C1}" srcOrd="3" destOrd="0" presId="urn:microsoft.com/office/officeart/2016/7/layout/AccentHomeChevronProcess"/>
    <dgm:cxn modelId="{7F3ACDF6-ABDE-4077-B033-7CC328821474}" type="presParOf" srcId="{5CAB8EDE-5513-4992-9AF3-C9F01CB147AA}" destId="{A43911E4-2999-4C4C-B2FA-5EF26657FCBF}" srcOrd="5" destOrd="0" presId="urn:microsoft.com/office/officeart/2016/7/layout/AccentHomeChevronProcess"/>
    <dgm:cxn modelId="{2A1F793C-A159-4AD1-AB51-C5843981E70F}" type="presParOf" srcId="{5CAB8EDE-5513-4992-9AF3-C9F01CB147AA}" destId="{915FEC45-D5D2-49E1-81BA-C7E93D1C4850}" srcOrd="6" destOrd="0" presId="urn:microsoft.com/office/officeart/2016/7/layout/AccentHomeChevronProcess"/>
    <dgm:cxn modelId="{7F70FC0B-24A4-4670-805F-C5B78C829C59}" type="presParOf" srcId="{915FEC45-D5D2-49E1-81BA-C7E93D1C4850}" destId="{580C5BB6-76D5-4F22-BE26-6DA9BEFAF1CF}" srcOrd="0" destOrd="0" presId="urn:microsoft.com/office/officeart/2016/7/layout/AccentHomeChevronProcess"/>
    <dgm:cxn modelId="{3752BF8F-CE37-4909-B1B9-85C1B47FE3D3}" type="presParOf" srcId="{915FEC45-D5D2-49E1-81BA-C7E93D1C4850}" destId="{B8997F75-9E46-485A-8230-81A2304753CA}" srcOrd="1" destOrd="0" presId="urn:microsoft.com/office/officeart/2016/7/layout/AccentHomeChevronProcess"/>
    <dgm:cxn modelId="{0B597988-DABF-431F-B414-EA2F784D8DA1}" type="presParOf" srcId="{915FEC45-D5D2-49E1-81BA-C7E93D1C4850}" destId="{DAE99396-59A3-45F3-8DCA-0A1FE73494B7}" srcOrd="2" destOrd="0" presId="urn:microsoft.com/office/officeart/2016/7/layout/AccentHomeChevronProcess"/>
    <dgm:cxn modelId="{82468A65-89CD-4DD1-B4DD-4DC9EE10D259}" type="presParOf" srcId="{915FEC45-D5D2-49E1-81BA-C7E93D1C4850}" destId="{D502D9DE-4EAA-4854-A09F-C673BF712F51}" srcOrd="3" destOrd="0" presId="urn:microsoft.com/office/officeart/2016/7/layout/AccentHomeChevronProcess"/>
    <dgm:cxn modelId="{BFECDE7F-1802-4243-81A8-64467C8F2B7B}" type="presParOf" srcId="{5CAB8EDE-5513-4992-9AF3-C9F01CB147AA}" destId="{156B6155-03F5-4315-B138-BAF3CBB94CAB}" srcOrd="7" destOrd="0" presId="urn:microsoft.com/office/officeart/2016/7/layout/AccentHomeChevronProcess"/>
    <dgm:cxn modelId="{A0A56D42-4950-4E3E-BB99-E11975FD0D3D}" type="presParOf" srcId="{5CAB8EDE-5513-4992-9AF3-C9F01CB147AA}" destId="{7AEB6564-D701-44EB-8FF0-DAA3F45ED1BB}" srcOrd="8" destOrd="0" presId="urn:microsoft.com/office/officeart/2016/7/layout/AccentHomeChevronProcess"/>
    <dgm:cxn modelId="{9817EDC1-66FE-4176-B5E6-0A2EE8931197}" type="presParOf" srcId="{7AEB6564-D701-44EB-8FF0-DAA3F45ED1BB}" destId="{44CB878C-E851-491A-8612-FD31DB71631D}" srcOrd="0" destOrd="0" presId="urn:microsoft.com/office/officeart/2016/7/layout/AccentHomeChevronProcess"/>
    <dgm:cxn modelId="{E9F46038-F1D0-428C-BE15-0073F568F139}" type="presParOf" srcId="{7AEB6564-D701-44EB-8FF0-DAA3F45ED1BB}" destId="{1EA4CB23-C39D-486E-B658-69994AE0DBA5}" srcOrd="1" destOrd="0" presId="urn:microsoft.com/office/officeart/2016/7/layout/AccentHomeChevronProcess"/>
    <dgm:cxn modelId="{A454CC1A-1CB6-46E8-BEAA-86F49C1D55A2}" type="presParOf" srcId="{7AEB6564-D701-44EB-8FF0-DAA3F45ED1BB}" destId="{A974F7E4-CEBD-4200-A234-0F2698B9A7AF}" srcOrd="2" destOrd="0" presId="urn:microsoft.com/office/officeart/2016/7/layout/AccentHomeChevronProcess"/>
    <dgm:cxn modelId="{D0690D57-32DC-40A3-A573-0F9F5FCC9481}" type="presParOf" srcId="{7AEB6564-D701-44EB-8FF0-DAA3F45ED1BB}" destId="{BD8C1F06-EA01-45DA-B13E-5800F5875214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D9B6C-92EF-4AF7-82A7-A2435AE06B93}">
      <dsp:nvSpPr>
        <dsp:cNvPr id="0" name=""/>
        <dsp:cNvSpPr/>
      </dsp:nvSpPr>
      <dsp:spPr>
        <a:xfrm>
          <a:off x="3042488" y="1020"/>
          <a:ext cx="3422800" cy="5940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38-40 hours a week</a:t>
          </a:r>
        </a:p>
      </dsp:txBody>
      <dsp:txXfrm>
        <a:off x="3071486" y="30018"/>
        <a:ext cx="3364804" cy="536028"/>
      </dsp:txXfrm>
    </dsp:sp>
    <dsp:sp modelId="{0CBEAE8F-D029-4D1C-9FDD-EE9E64250C5E}">
      <dsp:nvSpPr>
        <dsp:cNvPr id="0" name=""/>
        <dsp:cNvSpPr/>
      </dsp:nvSpPr>
      <dsp:spPr>
        <a:xfrm>
          <a:off x="3042488" y="624746"/>
          <a:ext cx="3422800" cy="5940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Most include one weekend day</a:t>
          </a:r>
        </a:p>
      </dsp:txBody>
      <dsp:txXfrm>
        <a:off x="3071486" y="653744"/>
        <a:ext cx="3364804" cy="536028"/>
      </dsp:txXfrm>
    </dsp:sp>
    <dsp:sp modelId="{931E1264-7EC1-44C0-942F-4EE9EBE577B2}">
      <dsp:nvSpPr>
        <dsp:cNvPr id="0" name=""/>
        <dsp:cNvSpPr/>
      </dsp:nvSpPr>
      <dsp:spPr>
        <a:xfrm>
          <a:off x="3042488" y="1248472"/>
          <a:ext cx="3422800" cy="5940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Most include some evenings</a:t>
          </a:r>
        </a:p>
      </dsp:txBody>
      <dsp:txXfrm>
        <a:off x="3071486" y="1277470"/>
        <a:ext cx="3364804" cy="536028"/>
      </dsp:txXfrm>
    </dsp:sp>
    <dsp:sp modelId="{3F994AC3-823B-46DD-9AE5-1C0B4BDED167}">
      <dsp:nvSpPr>
        <dsp:cNvPr id="0" name=""/>
        <dsp:cNvSpPr/>
      </dsp:nvSpPr>
      <dsp:spPr>
        <a:xfrm>
          <a:off x="3042488" y="1872198"/>
          <a:ext cx="3422800" cy="5940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Sun 9am-11p, Mon 3pm-11p, Tue 3pm-11p, Wed 3pm-11pm</a:t>
          </a:r>
        </a:p>
      </dsp:txBody>
      <dsp:txXfrm>
        <a:off x="3071486" y="1901196"/>
        <a:ext cx="3364804" cy="536028"/>
      </dsp:txXfrm>
    </dsp:sp>
    <dsp:sp modelId="{BA41AB30-940C-42BD-8E1B-3C1575207790}">
      <dsp:nvSpPr>
        <dsp:cNvPr id="0" name=""/>
        <dsp:cNvSpPr/>
      </dsp:nvSpPr>
      <dsp:spPr>
        <a:xfrm>
          <a:off x="3042488" y="2495924"/>
          <a:ext cx="3422800" cy="5940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Tue 9am-4pm, Wed 9am-4pm, Thu 9am-4pm, Fri 9am-4pm, Sat 9am-9pm</a:t>
          </a:r>
        </a:p>
      </dsp:txBody>
      <dsp:txXfrm>
        <a:off x="3071486" y="2524922"/>
        <a:ext cx="3364804" cy="536028"/>
      </dsp:txXfrm>
    </dsp:sp>
    <dsp:sp modelId="{E2E56E7C-090D-4D7B-8D4C-3A76F614959A}">
      <dsp:nvSpPr>
        <dsp:cNvPr id="0" name=""/>
        <dsp:cNvSpPr/>
      </dsp:nvSpPr>
      <dsp:spPr>
        <a:xfrm>
          <a:off x="3042488" y="3119650"/>
          <a:ext cx="3422800" cy="59402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Sun 1pm-9pm, Mon 1pm-9pm, Tue 7am-7pm, Wed 7am-7pm</a:t>
          </a:r>
        </a:p>
      </dsp:txBody>
      <dsp:txXfrm>
        <a:off x="3071486" y="3148648"/>
        <a:ext cx="3364804" cy="5360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D9C65-B1DC-4DAF-A487-40C1FEF6DBD7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Able to lift 25-40 pounds in weight. </a:t>
          </a:r>
        </a:p>
      </dsp:txBody>
      <dsp:txXfrm>
        <a:off x="0" y="39687"/>
        <a:ext cx="3286125" cy="1971675"/>
      </dsp:txXfrm>
    </dsp:sp>
    <dsp:sp modelId="{903CD590-1FF3-485F-A79F-86908EA0F7B9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Pass CORI, drug test and national fingerprinting background checks.</a:t>
          </a:r>
        </a:p>
      </dsp:txBody>
      <dsp:txXfrm>
        <a:off x="3614737" y="39687"/>
        <a:ext cx="3286125" cy="1971675"/>
      </dsp:txXfrm>
    </dsp:sp>
    <dsp:sp modelId="{8292D4F1-DAA5-44FA-BAA8-061C24A6B804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Pass COVID test, TB test and second drug/alcohol test upon arrival.</a:t>
          </a:r>
        </a:p>
      </dsp:txBody>
      <dsp:txXfrm>
        <a:off x="7229475" y="39687"/>
        <a:ext cx="3286125" cy="1971675"/>
      </dsp:txXfrm>
    </dsp:sp>
    <dsp:sp modelId="{EC996D92-9130-4F21-BB8F-3877ADD80F8B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Reference checks. </a:t>
          </a:r>
        </a:p>
      </dsp:txBody>
      <dsp:txXfrm>
        <a:off x="0" y="2339975"/>
        <a:ext cx="3286125" cy="1971675"/>
      </dsp:txXfrm>
    </dsp:sp>
    <dsp:sp modelId="{57C776DF-4BEC-4326-9073-87F8B56CDB97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Driving license. </a:t>
          </a:r>
        </a:p>
      </dsp:txBody>
      <dsp:txXfrm>
        <a:off x="3614737" y="2339975"/>
        <a:ext cx="3286125" cy="1971675"/>
      </dsp:txXfrm>
    </dsp:sp>
    <dsp:sp modelId="{893ED5ED-1ABF-4E34-BE0E-C979B67438CA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 Light" panose="020F0302020204030204"/>
            </a:rPr>
            <a:t>Willingness to provide personal care, work with behaviors, medical conditions.</a:t>
          </a:r>
        </a:p>
      </dsp:txBody>
      <dsp:txXfrm>
        <a:off x="7229475" y="2339975"/>
        <a:ext cx="3286125" cy="19716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3312A-E06A-4BE7-A404-6FD5EE432B9A}">
      <dsp:nvSpPr>
        <dsp:cNvPr id="0" name=""/>
        <dsp:cNvSpPr/>
      </dsp:nvSpPr>
      <dsp:spPr>
        <a:xfrm>
          <a:off x="2896541" y="0"/>
          <a:ext cx="3714696" cy="3714696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2F612-FD4B-4E91-AE84-C8DE1D2CB473}">
      <dsp:nvSpPr>
        <dsp:cNvPr id="0" name=""/>
        <dsp:cNvSpPr/>
      </dsp:nvSpPr>
      <dsp:spPr>
        <a:xfrm>
          <a:off x="3249437" y="352896"/>
          <a:ext cx="1448731" cy="14487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$</a:t>
          </a:r>
          <a:r>
            <a:rPr lang="en-US" sz="1600" kern="1200" dirty="0">
              <a:latin typeface="Calibri Light" panose="020F0302020204030204"/>
            </a:rPr>
            <a:t>16 minimum</a:t>
          </a:r>
          <a:endParaRPr lang="en-US" sz="1600" kern="1200" dirty="0"/>
        </a:p>
      </dsp:txBody>
      <dsp:txXfrm>
        <a:off x="3320158" y="423617"/>
        <a:ext cx="1307289" cy="1307289"/>
      </dsp:txXfrm>
    </dsp:sp>
    <dsp:sp modelId="{1D5E39DF-D0A7-4D53-9424-3A842023409E}">
      <dsp:nvSpPr>
        <dsp:cNvPr id="0" name=""/>
        <dsp:cNvSpPr/>
      </dsp:nvSpPr>
      <dsp:spPr>
        <a:xfrm>
          <a:off x="4809609" y="352896"/>
          <a:ext cx="1448731" cy="1448731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Longevity increases</a:t>
          </a:r>
        </a:p>
      </dsp:txBody>
      <dsp:txXfrm>
        <a:off x="4880330" y="423617"/>
        <a:ext cx="1307289" cy="1307289"/>
      </dsp:txXfrm>
    </dsp:sp>
    <dsp:sp modelId="{3738C14E-60C6-45CD-818E-3188CE64167D}">
      <dsp:nvSpPr>
        <dsp:cNvPr id="0" name=""/>
        <dsp:cNvSpPr/>
      </dsp:nvSpPr>
      <dsp:spPr>
        <a:xfrm>
          <a:off x="3249437" y="1913068"/>
          <a:ext cx="1448731" cy="1448731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Promotion opportunities</a:t>
          </a:r>
        </a:p>
      </dsp:txBody>
      <dsp:txXfrm>
        <a:off x="3320158" y="1983789"/>
        <a:ext cx="1307289" cy="1307289"/>
      </dsp:txXfrm>
    </dsp:sp>
    <dsp:sp modelId="{E4607DF8-6EB5-42A1-AEAF-968CECAACCD0}">
      <dsp:nvSpPr>
        <dsp:cNvPr id="0" name=""/>
        <dsp:cNvSpPr/>
      </dsp:nvSpPr>
      <dsp:spPr>
        <a:xfrm>
          <a:off x="4809609" y="1913068"/>
          <a:ext cx="1448731" cy="144873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Overtime opportunities within limits</a:t>
          </a:r>
        </a:p>
      </dsp:txBody>
      <dsp:txXfrm>
        <a:off x="4880330" y="1983789"/>
        <a:ext cx="1307289" cy="13072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B2733-96BF-4D3C-A9E4-C4BF056381D2}">
      <dsp:nvSpPr>
        <dsp:cNvPr id="0" name=""/>
        <dsp:cNvSpPr/>
      </dsp:nvSpPr>
      <dsp:spPr>
        <a:xfrm rot="5400000">
          <a:off x="-889672" y="1762235"/>
          <a:ext cx="1958644" cy="175191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DA634-27CF-47B1-BF26-EEC9E9B525E3}">
      <dsp:nvSpPr>
        <dsp:cNvPr id="0" name=""/>
        <dsp:cNvSpPr/>
      </dsp:nvSpPr>
      <dsp:spPr>
        <a:xfrm>
          <a:off x="2053" y="2829153"/>
          <a:ext cx="2189894" cy="652881"/>
        </a:xfrm>
        <a:prstGeom prst="homePlate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203200" rIns="101600" bIns="203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Monday</a:t>
          </a:r>
        </a:p>
      </dsp:txBody>
      <dsp:txXfrm>
        <a:off x="2053" y="2829153"/>
        <a:ext cx="2108284" cy="652881"/>
      </dsp:txXfrm>
    </dsp:sp>
    <dsp:sp modelId="{93AF6319-7C83-4E33-BE1A-8F38B826FDEA}">
      <dsp:nvSpPr>
        <dsp:cNvPr id="0" name=""/>
        <dsp:cNvSpPr/>
      </dsp:nvSpPr>
      <dsp:spPr>
        <a:xfrm>
          <a:off x="177245" y="975623"/>
          <a:ext cx="1778194" cy="13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Arrive, take COVID test, unpack – Socially distanced group dinner</a:t>
          </a:r>
        </a:p>
      </dsp:txBody>
      <dsp:txXfrm>
        <a:off x="177245" y="975623"/>
        <a:ext cx="1778194" cy="1348781"/>
      </dsp:txXfrm>
    </dsp:sp>
    <dsp:sp modelId="{047B6A26-7B8C-4951-AB92-F0A7A258D013}">
      <dsp:nvSpPr>
        <dsp:cNvPr id="0" name=""/>
        <dsp:cNvSpPr/>
      </dsp:nvSpPr>
      <dsp:spPr>
        <a:xfrm rot="5400000">
          <a:off x="1190726" y="1762235"/>
          <a:ext cx="1958644" cy="175191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4FBD2-34DB-4F26-A69F-1101B700EBE0}">
      <dsp:nvSpPr>
        <dsp:cNvPr id="0" name=""/>
        <dsp:cNvSpPr/>
      </dsp:nvSpPr>
      <dsp:spPr>
        <a:xfrm>
          <a:off x="2082453" y="2829153"/>
          <a:ext cx="2189894" cy="652881"/>
        </a:xfrm>
        <a:prstGeom prst="chevron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203200" rIns="101600" bIns="203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Tuesday</a:t>
          </a:r>
        </a:p>
      </dsp:txBody>
      <dsp:txXfrm>
        <a:off x="2245673" y="2829153"/>
        <a:ext cx="1863454" cy="652881"/>
      </dsp:txXfrm>
    </dsp:sp>
    <dsp:sp modelId="{516FC9AA-3390-445D-9C98-B4D464947200}">
      <dsp:nvSpPr>
        <dsp:cNvPr id="0" name=""/>
        <dsp:cNvSpPr/>
      </dsp:nvSpPr>
      <dsp:spPr>
        <a:xfrm>
          <a:off x="2257644" y="975623"/>
          <a:ext cx="1778194" cy="13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Morning Teams Meeting, Human Resources, policy review, signing up for benefits – Team building event</a:t>
          </a:r>
        </a:p>
      </dsp:txBody>
      <dsp:txXfrm>
        <a:off x="2257644" y="975623"/>
        <a:ext cx="1778194" cy="1348781"/>
      </dsp:txXfrm>
    </dsp:sp>
    <dsp:sp modelId="{8EC07A17-929B-4B0F-A789-74C063AB2FC1}">
      <dsp:nvSpPr>
        <dsp:cNvPr id="0" name=""/>
        <dsp:cNvSpPr/>
      </dsp:nvSpPr>
      <dsp:spPr>
        <a:xfrm rot="5400000">
          <a:off x="3271126" y="1762235"/>
          <a:ext cx="1958644" cy="175191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5D642B-72F8-413C-8EED-9D97408EBAB0}">
      <dsp:nvSpPr>
        <dsp:cNvPr id="0" name=""/>
        <dsp:cNvSpPr/>
      </dsp:nvSpPr>
      <dsp:spPr>
        <a:xfrm>
          <a:off x="4162852" y="2829153"/>
          <a:ext cx="2189894" cy="652881"/>
        </a:xfrm>
        <a:prstGeom prst="chevron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203200" rIns="101600" bIns="203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Wednesday</a:t>
          </a:r>
        </a:p>
      </dsp:txBody>
      <dsp:txXfrm>
        <a:off x="4326072" y="2829153"/>
        <a:ext cx="1863454" cy="652881"/>
      </dsp:txXfrm>
    </dsp:sp>
    <dsp:sp modelId="{2DB16AD6-376D-479C-B648-4D0D2F9EEAC6}">
      <dsp:nvSpPr>
        <dsp:cNvPr id="0" name=""/>
        <dsp:cNvSpPr/>
      </dsp:nvSpPr>
      <dsp:spPr>
        <a:xfrm>
          <a:off x="4338044" y="975623"/>
          <a:ext cx="1778194" cy="13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Morning Teams Meeting, On-line Orientation, visit to occupational health</a:t>
          </a:r>
        </a:p>
      </dsp:txBody>
      <dsp:txXfrm>
        <a:off x="4338044" y="975623"/>
        <a:ext cx="1778194" cy="1348781"/>
      </dsp:txXfrm>
    </dsp:sp>
    <dsp:sp modelId="{580C5BB6-76D5-4F22-BE26-6DA9BEFAF1CF}">
      <dsp:nvSpPr>
        <dsp:cNvPr id="0" name=""/>
        <dsp:cNvSpPr/>
      </dsp:nvSpPr>
      <dsp:spPr>
        <a:xfrm rot="5400000">
          <a:off x="5351525" y="1762235"/>
          <a:ext cx="1958644" cy="175191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997F75-9E46-485A-8230-81A2304753CA}">
      <dsp:nvSpPr>
        <dsp:cNvPr id="0" name=""/>
        <dsp:cNvSpPr/>
      </dsp:nvSpPr>
      <dsp:spPr>
        <a:xfrm>
          <a:off x="6243252" y="2829153"/>
          <a:ext cx="2189894" cy="652881"/>
        </a:xfrm>
        <a:prstGeom prst="chevron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203200" rIns="101600" bIns="203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Thursday</a:t>
          </a:r>
        </a:p>
      </dsp:txBody>
      <dsp:txXfrm>
        <a:off x="6406472" y="2829153"/>
        <a:ext cx="1863454" cy="652881"/>
      </dsp:txXfrm>
    </dsp:sp>
    <dsp:sp modelId="{DAE99396-59A3-45F3-8DCA-0A1FE73494B7}">
      <dsp:nvSpPr>
        <dsp:cNvPr id="0" name=""/>
        <dsp:cNvSpPr/>
      </dsp:nvSpPr>
      <dsp:spPr>
        <a:xfrm>
          <a:off x="6418443" y="975623"/>
          <a:ext cx="1778194" cy="13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Morning Teams Meeting, Self-Paced Training – Virtual, Group Dinner</a:t>
          </a:r>
        </a:p>
      </dsp:txBody>
      <dsp:txXfrm>
        <a:off x="6418443" y="975623"/>
        <a:ext cx="1778194" cy="1348781"/>
      </dsp:txXfrm>
    </dsp:sp>
    <dsp:sp modelId="{44CB878C-E851-491A-8612-FD31DB71631D}">
      <dsp:nvSpPr>
        <dsp:cNvPr id="0" name=""/>
        <dsp:cNvSpPr/>
      </dsp:nvSpPr>
      <dsp:spPr>
        <a:xfrm rot="5400000">
          <a:off x="7431925" y="1762235"/>
          <a:ext cx="1958644" cy="175191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A4CB23-C39D-486E-B658-69994AE0DBA5}">
      <dsp:nvSpPr>
        <dsp:cNvPr id="0" name=""/>
        <dsp:cNvSpPr/>
      </dsp:nvSpPr>
      <dsp:spPr>
        <a:xfrm>
          <a:off x="8323651" y="2829153"/>
          <a:ext cx="2189894" cy="652881"/>
        </a:xfrm>
        <a:prstGeom prst="chevron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203200" rIns="101600" bIns="203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Friday</a:t>
          </a:r>
        </a:p>
      </dsp:txBody>
      <dsp:txXfrm>
        <a:off x="8486871" y="2829153"/>
        <a:ext cx="1863454" cy="652881"/>
      </dsp:txXfrm>
    </dsp:sp>
    <dsp:sp modelId="{A974F7E4-CEBD-4200-A234-0F2698B9A7AF}">
      <dsp:nvSpPr>
        <dsp:cNvPr id="0" name=""/>
        <dsp:cNvSpPr/>
      </dsp:nvSpPr>
      <dsp:spPr>
        <a:xfrm>
          <a:off x="8498843" y="975623"/>
          <a:ext cx="1778194" cy="13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Medication Administration Training Virtual – Second COVID Test</a:t>
          </a:r>
        </a:p>
      </dsp:txBody>
      <dsp:txXfrm>
        <a:off x="8498843" y="975623"/>
        <a:ext cx="1778194" cy="13487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B2733-96BF-4D3C-A9E4-C4BF056381D2}">
      <dsp:nvSpPr>
        <dsp:cNvPr id="0" name=""/>
        <dsp:cNvSpPr/>
      </dsp:nvSpPr>
      <dsp:spPr>
        <a:xfrm rot="5400000">
          <a:off x="-889672" y="1762235"/>
          <a:ext cx="1958644" cy="175191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DA634-27CF-47B1-BF26-EEC9E9B525E3}">
      <dsp:nvSpPr>
        <dsp:cNvPr id="0" name=""/>
        <dsp:cNvSpPr/>
      </dsp:nvSpPr>
      <dsp:spPr>
        <a:xfrm>
          <a:off x="2053" y="2829153"/>
          <a:ext cx="2189894" cy="652881"/>
        </a:xfrm>
        <a:prstGeom prst="homePlate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203200" rIns="101600" bIns="203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Monday</a:t>
          </a:r>
        </a:p>
      </dsp:txBody>
      <dsp:txXfrm>
        <a:off x="2053" y="2829153"/>
        <a:ext cx="2108284" cy="652881"/>
      </dsp:txXfrm>
    </dsp:sp>
    <dsp:sp modelId="{93AF6319-7C83-4E33-BE1A-8F38B826FDEA}">
      <dsp:nvSpPr>
        <dsp:cNvPr id="0" name=""/>
        <dsp:cNvSpPr/>
      </dsp:nvSpPr>
      <dsp:spPr>
        <a:xfrm>
          <a:off x="177245" y="975623"/>
          <a:ext cx="1778194" cy="13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Medication Administration Training - Virtual</a:t>
          </a:r>
        </a:p>
      </dsp:txBody>
      <dsp:txXfrm>
        <a:off x="177245" y="975623"/>
        <a:ext cx="1778194" cy="1348781"/>
      </dsp:txXfrm>
    </dsp:sp>
    <dsp:sp modelId="{047B6A26-7B8C-4951-AB92-F0A7A258D013}">
      <dsp:nvSpPr>
        <dsp:cNvPr id="0" name=""/>
        <dsp:cNvSpPr/>
      </dsp:nvSpPr>
      <dsp:spPr>
        <a:xfrm rot="5400000">
          <a:off x="1190726" y="1762235"/>
          <a:ext cx="1958644" cy="175191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4FBD2-34DB-4F26-A69F-1101B700EBE0}">
      <dsp:nvSpPr>
        <dsp:cNvPr id="0" name=""/>
        <dsp:cNvSpPr/>
      </dsp:nvSpPr>
      <dsp:spPr>
        <a:xfrm>
          <a:off x="2082453" y="2829153"/>
          <a:ext cx="2189894" cy="652881"/>
        </a:xfrm>
        <a:prstGeom prst="chevron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203200" rIns="101600" bIns="203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Tuesday</a:t>
          </a:r>
        </a:p>
      </dsp:txBody>
      <dsp:txXfrm>
        <a:off x="2245673" y="2829153"/>
        <a:ext cx="1863454" cy="652881"/>
      </dsp:txXfrm>
    </dsp:sp>
    <dsp:sp modelId="{516FC9AA-3390-445D-9C98-B4D464947200}">
      <dsp:nvSpPr>
        <dsp:cNvPr id="0" name=""/>
        <dsp:cNvSpPr/>
      </dsp:nvSpPr>
      <dsp:spPr>
        <a:xfrm>
          <a:off x="2257644" y="975623"/>
          <a:ext cx="1778194" cy="13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Orientation Training – In Person, Boston</a:t>
          </a:r>
        </a:p>
      </dsp:txBody>
      <dsp:txXfrm>
        <a:off x="2257644" y="975623"/>
        <a:ext cx="1778194" cy="1348781"/>
      </dsp:txXfrm>
    </dsp:sp>
    <dsp:sp modelId="{8EC07A17-929B-4B0F-A789-74C063AB2FC1}">
      <dsp:nvSpPr>
        <dsp:cNvPr id="0" name=""/>
        <dsp:cNvSpPr/>
      </dsp:nvSpPr>
      <dsp:spPr>
        <a:xfrm rot="5400000">
          <a:off x="3271126" y="1762235"/>
          <a:ext cx="1958644" cy="175191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5D642B-72F8-413C-8EED-9D97408EBAB0}">
      <dsp:nvSpPr>
        <dsp:cNvPr id="0" name=""/>
        <dsp:cNvSpPr/>
      </dsp:nvSpPr>
      <dsp:spPr>
        <a:xfrm>
          <a:off x="4162852" y="2829153"/>
          <a:ext cx="2189894" cy="652881"/>
        </a:xfrm>
        <a:prstGeom prst="chevron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203200" rIns="101600" bIns="203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Wednesday</a:t>
          </a:r>
        </a:p>
      </dsp:txBody>
      <dsp:txXfrm>
        <a:off x="4326072" y="2829153"/>
        <a:ext cx="1863454" cy="652881"/>
      </dsp:txXfrm>
    </dsp:sp>
    <dsp:sp modelId="{2DB16AD6-376D-479C-B648-4D0D2F9EEAC6}">
      <dsp:nvSpPr>
        <dsp:cNvPr id="0" name=""/>
        <dsp:cNvSpPr/>
      </dsp:nvSpPr>
      <dsp:spPr>
        <a:xfrm>
          <a:off x="4338044" y="975623"/>
          <a:ext cx="1778194" cy="13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CPR/First Aid Training – In Person, Boston</a:t>
          </a:r>
        </a:p>
      </dsp:txBody>
      <dsp:txXfrm>
        <a:off x="4338044" y="975623"/>
        <a:ext cx="1778194" cy="1348781"/>
      </dsp:txXfrm>
    </dsp:sp>
    <dsp:sp modelId="{580C5BB6-76D5-4F22-BE26-6DA9BEFAF1CF}">
      <dsp:nvSpPr>
        <dsp:cNvPr id="0" name=""/>
        <dsp:cNvSpPr/>
      </dsp:nvSpPr>
      <dsp:spPr>
        <a:xfrm rot="5400000">
          <a:off x="5351525" y="1762235"/>
          <a:ext cx="1958644" cy="175191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997F75-9E46-485A-8230-81A2304753CA}">
      <dsp:nvSpPr>
        <dsp:cNvPr id="0" name=""/>
        <dsp:cNvSpPr/>
      </dsp:nvSpPr>
      <dsp:spPr>
        <a:xfrm>
          <a:off x="6243252" y="2829153"/>
          <a:ext cx="2189894" cy="652881"/>
        </a:xfrm>
        <a:prstGeom prst="chevron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203200" rIns="101600" bIns="203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Thursday</a:t>
          </a:r>
        </a:p>
      </dsp:txBody>
      <dsp:txXfrm>
        <a:off x="6406472" y="2829153"/>
        <a:ext cx="1863454" cy="652881"/>
      </dsp:txXfrm>
    </dsp:sp>
    <dsp:sp modelId="{DAE99396-59A3-45F3-8DCA-0A1FE73494B7}">
      <dsp:nvSpPr>
        <dsp:cNvPr id="0" name=""/>
        <dsp:cNvSpPr/>
      </dsp:nvSpPr>
      <dsp:spPr>
        <a:xfrm>
          <a:off x="6418443" y="975623"/>
          <a:ext cx="1778194" cy="13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CPI Training - In Person, Boston</a:t>
          </a:r>
        </a:p>
      </dsp:txBody>
      <dsp:txXfrm>
        <a:off x="6418443" y="975623"/>
        <a:ext cx="1778194" cy="1348781"/>
      </dsp:txXfrm>
    </dsp:sp>
    <dsp:sp modelId="{44CB878C-E851-491A-8612-FD31DB71631D}">
      <dsp:nvSpPr>
        <dsp:cNvPr id="0" name=""/>
        <dsp:cNvSpPr/>
      </dsp:nvSpPr>
      <dsp:spPr>
        <a:xfrm rot="5400000">
          <a:off x="7431925" y="1762235"/>
          <a:ext cx="1958644" cy="175191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A4CB23-C39D-486E-B658-69994AE0DBA5}">
      <dsp:nvSpPr>
        <dsp:cNvPr id="0" name=""/>
        <dsp:cNvSpPr/>
      </dsp:nvSpPr>
      <dsp:spPr>
        <a:xfrm>
          <a:off x="8323651" y="2829153"/>
          <a:ext cx="2189894" cy="652881"/>
        </a:xfrm>
        <a:prstGeom prst="chevron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203200" rIns="101600" bIns="203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Friday</a:t>
          </a:r>
        </a:p>
      </dsp:txBody>
      <dsp:txXfrm>
        <a:off x="8486871" y="2829153"/>
        <a:ext cx="1863454" cy="652881"/>
      </dsp:txXfrm>
    </dsp:sp>
    <dsp:sp modelId="{A974F7E4-CEBD-4200-A234-0F2698B9A7AF}">
      <dsp:nvSpPr>
        <dsp:cNvPr id="0" name=""/>
        <dsp:cNvSpPr/>
      </dsp:nvSpPr>
      <dsp:spPr>
        <a:xfrm>
          <a:off x="8498843" y="975623"/>
          <a:ext cx="1778194" cy="13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Medication Administration Training - Virtual</a:t>
          </a:r>
        </a:p>
      </dsp:txBody>
      <dsp:txXfrm>
        <a:off x="8498843" y="975623"/>
        <a:ext cx="1778194" cy="13487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B2733-96BF-4D3C-A9E4-C4BF056381D2}">
      <dsp:nvSpPr>
        <dsp:cNvPr id="0" name=""/>
        <dsp:cNvSpPr/>
      </dsp:nvSpPr>
      <dsp:spPr>
        <a:xfrm rot="5400000">
          <a:off x="-889672" y="1762235"/>
          <a:ext cx="1958644" cy="175191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DA634-27CF-47B1-BF26-EEC9E9B525E3}">
      <dsp:nvSpPr>
        <dsp:cNvPr id="0" name=""/>
        <dsp:cNvSpPr/>
      </dsp:nvSpPr>
      <dsp:spPr>
        <a:xfrm>
          <a:off x="2053" y="2829153"/>
          <a:ext cx="2189894" cy="652881"/>
        </a:xfrm>
        <a:prstGeom prst="homePlate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203200" rIns="101600" bIns="203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Monday</a:t>
          </a:r>
        </a:p>
      </dsp:txBody>
      <dsp:txXfrm>
        <a:off x="2053" y="2829153"/>
        <a:ext cx="2108284" cy="652881"/>
      </dsp:txXfrm>
    </dsp:sp>
    <dsp:sp modelId="{93AF6319-7C83-4E33-BE1A-8F38B826FDEA}">
      <dsp:nvSpPr>
        <dsp:cNvPr id="0" name=""/>
        <dsp:cNvSpPr/>
      </dsp:nvSpPr>
      <dsp:spPr>
        <a:xfrm>
          <a:off x="177245" y="975623"/>
          <a:ext cx="1778194" cy="13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Medication Administration Training - Virtual</a:t>
          </a:r>
        </a:p>
      </dsp:txBody>
      <dsp:txXfrm>
        <a:off x="177245" y="975623"/>
        <a:ext cx="1778194" cy="1348781"/>
      </dsp:txXfrm>
    </dsp:sp>
    <dsp:sp modelId="{047B6A26-7B8C-4951-AB92-F0A7A258D013}">
      <dsp:nvSpPr>
        <dsp:cNvPr id="0" name=""/>
        <dsp:cNvSpPr/>
      </dsp:nvSpPr>
      <dsp:spPr>
        <a:xfrm rot="5400000">
          <a:off x="1190726" y="1762235"/>
          <a:ext cx="1958644" cy="175191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14FBD2-34DB-4F26-A69F-1101B700EBE0}">
      <dsp:nvSpPr>
        <dsp:cNvPr id="0" name=""/>
        <dsp:cNvSpPr/>
      </dsp:nvSpPr>
      <dsp:spPr>
        <a:xfrm>
          <a:off x="2082453" y="2829153"/>
          <a:ext cx="2189894" cy="652881"/>
        </a:xfrm>
        <a:prstGeom prst="chevron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203200" rIns="101600" bIns="203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Tuesday</a:t>
          </a:r>
        </a:p>
      </dsp:txBody>
      <dsp:txXfrm>
        <a:off x="2245673" y="2829153"/>
        <a:ext cx="1863454" cy="652881"/>
      </dsp:txXfrm>
    </dsp:sp>
    <dsp:sp modelId="{516FC9AA-3390-445D-9C98-B4D464947200}">
      <dsp:nvSpPr>
        <dsp:cNvPr id="0" name=""/>
        <dsp:cNvSpPr/>
      </dsp:nvSpPr>
      <dsp:spPr>
        <a:xfrm>
          <a:off x="2257644" y="975623"/>
          <a:ext cx="1778194" cy="13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Program Assignments and site visit</a:t>
          </a:r>
        </a:p>
      </dsp:txBody>
      <dsp:txXfrm>
        <a:off x="2257644" y="975623"/>
        <a:ext cx="1778194" cy="1348781"/>
      </dsp:txXfrm>
    </dsp:sp>
    <dsp:sp modelId="{8EC07A17-929B-4B0F-A789-74C063AB2FC1}">
      <dsp:nvSpPr>
        <dsp:cNvPr id="0" name=""/>
        <dsp:cNvSpPr/>
      </dsp:nvSpPr>
      <dsp:spPr>
        <a:xfrm rot="5400000">
          <a:off x="3271126" y="1762235"/>
          <a:ext cx="1958644" cy="175191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5D642B-72F8-413C-8EED-9D97408EBAB0}">
      <dsp:nvSpPr>
        <dsp:cNvPr id="0" name=""/>
        <dsp:cNvSpPr/>
      </dsp:nvSpPr>
      <dsp:spPr>
        <a:xfrm>
          <a:off x="4162852" y="2829153"/>
          <a:ext cx="2189894" cy="652881"/>
        </a:xfrm>
        <a:prstGeom prst="chevron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203200" rIns="101600" bIns="203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Wednesday</a:t>
          </a:r>
        </a:p>
      </dsp:txBody>
      <dsp:txXfrm>
        <a:off x="4326072" y="2829153"/>
        <a:ext cx="1863454" cy="652881"/>
      </dsp:txXfrm>
    </dsp:sp>
    <dsp:sp modelId="{2DB16AD6-376D-479C-B648-4D0D2F9EEAC6}">
      <dsp:nvSpPr>
        <dsp:cNvPr id="0" name=""/>
        <dsp:cNvSpPr/>
      </dsp:nvSpPr>
      <dsp:spPr>
        <a:xfrm>
          <a:off x="4338044" y="975623"/>
          <a:ext cx="1778194" cy="13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Shadowing Shift</a:t>
          </a:r>
        </a:p>
      </dsp:txBody>
      <dsp:txXfrm>
        <a:off x="4338044" y="975623"/>
        <a:ext cx="1778194" cy="1348781"/>
      </dsp:txXfrm>
    </dsp:sp>
    <dsp:sp modelId="{580C5BB6-76D5-4F22-BE26-6DA9BEFAF1CF}">
      <dsp:nvSpPr>
        <dsp:cNvPr id="0" name=""/>
        <dsp:cNvSpPr/>
      </dsp:nvSpPr>
      <dsp:spPr>
        <a:xfrm rot="5400000">
          <a:off x="5351525" y="1762235"/>
          <a:ext cx="1958644" cy="175191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997F75-9E46-485A-8230-81A2304753CA}">
      <dsp:nvSpPr>
        <dsp:cNvPr id="0" name=""/>
        <dsp:cNvSpPr/>
      </dsp:nvSpPr>
      <dsp:spPr>
        <a:xfrm>
          <a:off x="6243252" y="2829153"/>
          <a:ext cx="2189894" cy="652881"/>
        </a:xfrm>
        <a:prstGeom prst="chevron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203200" rIns="101600" bIns="203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Thursday</a:t>
          </a:r>
        </a:p>
      </dsp:txBody>
      <dsp:txXfrm>
        <a:off x="6406472" y="2829153"/>
        <a:ext cx="1863454" cy="652881"/>
      </dsp:txXfrm>
    </dsp:sp>
    <dsp:sp modelId="{DAE99396-59A3-45F3-8DCA-0A1FE73494B7}">
      <dsp:nvSpPr>
        <dsp:cNvPr id="0" name=""/>
        <dsp:cNvSpPr/>
      </dsp:nvSpPr>
      <dsp:spPr>
        <a:xfrm>
          <a:off x="6418443" y="975623"/>
          <a:ext cx="1778194" cy="13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Shadowing Shift</a:t>
          </a:r>
        </a:p>
      </dsp:txBody>
      <dsp:txXfrm>
        <a:off x="6418443" y="975623"/>
        <a:ext cx="1778194" cy="1348781"/>
      </dsp:txXfrm>
    </dsp:sp>
    <dsp:sp modelId="{44CB878C-E851-491A-8612-FD31DB71631D}">
      <dsp:nvSpPr>
        <dsp:cNvPr id="0" name=""/>
        <dsp:cNvSpPr/>
      </dsp:nvSpPr>
      <dsp:spPr>
        <a:xfrm rot="5400000">
          <a:off x="7431925" y="1762235"/>
          <a:ext cx="1958644" cy="175191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A4CB23-C39D-486E-B658-69994AE0DBA5}">
      <dsp:nvSpPr>
        <dsp:cNvPr id="0" name=""/>
        <dsp:cNvSpPr/>
      </dsp:nvSpPr>
      <dsp:spPr>
        <a:xfrm>
          <a:off x="8323651" y="2829153"/>
          <a:ext cx="2189894" cy="652881"/>
        </a:xfrm>
        <a:prstGeom prst="chevron">
          <a:avLst>
            <a:gd name="adj" fmla="val 2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203200" rIns="101600" bIns="2032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Friday</a:t>
          </a:r>
        </a:p>
      </dsp:txBody>
      <dsp:txXfrm>
        <a:off x="8486871" y="2829153"/>
        <a:ext cx="1863454" cy="652881"/>
      </dsp:txXfrm>
    </dsp:sp>
    <dsp:sp modelId="{A974F7E4-CEBD-4200-A234-0F2698B9A7AF}">
      <dsp:nvSpPr>
        <dsp:cNvPr id="0" name=""/>
        <dsp:cNvSpPr/>
      </dsp:nvSpPr>
      <dsp:spPr>
        <a:xfrm>
          <a:off x="8498843" y="975623"/>
          <a:ext cx="1778194" cy="1348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Regular Shift</a:t>
          </a:r>
          <a:endParaRPr lang="en-US" sz="1600" kern="1200" dirty="0"/>
        </a:p>
      </dsp:txBody>
      <dsp:txXfrm>
        <a:off x="8498843" y="975623"/>
        <a:ext cx="1778194" cy="1348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5CA40-4882-4D6E-A40F-DFE9DF593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368DF3-01CB-4203-B7D3-8B3D5355B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D6E45-2375-419C-973C-23BF2FFC2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C6AE-2BE1-4CB8-B0B8-953C86AF5B3C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6C1BE-0966-4014-AE8B-4CC503335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39613-BC54-4983-BA4D-541E858C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F246-5822-4929-B7A9-7FF765A5D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11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A8BD3-CF6C-4527-B7E8-476666EE8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F0BD9-DBA1-4EAD-A2EB-9EB6E7BC4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06DAC-820F-49BE-84D5-0A99B9075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C6AE-2BE1-4CB8-B0B8-953C86AF5B3C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EFDC0-FA83-472B-A8F0-006848EAE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14538-C0F5-421A-AC5B-8B273BB6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F246-5822-4929-B7A9-7FF765A5D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0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EB7BA4-FEB2-4C23-9B00-A1FDCB7E6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DDC04-FCE0-4024-A0C8-D181743222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75879-D83B-4AF3-B1BC-B34D970C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C6AE-2BE1-4CB8-B0B8-953C86AF5B3C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24ABA-7325-4CD0-9548-F31CC167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E192-D043-45C6-9947-C71BB6D3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F246-5822-4929-B7A9-7FF765A5D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1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75595-F6C7-4D54-B7D0-C4C285489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DFCC6-AF33-4C39-900D-FFD853F91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D40A5-F167-4A50-823F-17E6015A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C6AE-2BE1-4CB8-B0B8-953C86AF5B3C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E7F36-A1F8-4519-915B-CD6EFD8D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3169F-E1F2-41D4-9409-28C143C3F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F246-5822-4929-B7A9-7FF765A5D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98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17528-D47E-4C39-BD83-D838C7255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2F0F6-E851-4D93-BE5E-12EA33270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E89C9-CFD1-4676-B95C-3F124F42D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C6AE-2BE1-4CB8-B0B8-953C86AF5B3C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69A60-5675-455A-B9AD-1C1B5393F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D94BB-1ECD-4035-AADE-31F4FE63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F246-5822-4929-B7A9-7FF765A5D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2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C5C90-7BA5-4236-880F-BB56A5D11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F3E69-7B3B-458A-8C29-D2BBA12EB2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18D1CB-F4E9-4E7E-84DB-7E5C4EA69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CAFC9-043C-49BE-8EBD-7E7A2D1B1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C6AE-2BE1-4CB8-B0B8-953C86AF5B3C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879D3-BC5B-47BD-AF96-E5DB0CBE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41CE1-0FC9-40DD-93E4-C2D2DDAC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F246-5822-4929-B7A9-7FF765A5D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1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22AE-9A09-4DC6-B763-95A5C29F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FBF4A-9FB5-4DA4-932A-9E2092405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F61AF-FBE0-49CD-98A7-3D8D73E87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56F267-BBA3-436F-8ED7-A49915E179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15748A-FA13-40F2-986B-D698A0E3E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17C2AC-3D78-43E6-8D7D-45672773A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C6AE-2BE1-4CB8-B0B8-953C86AF5B3C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0D28-77C7-43E3-BC0A-C5DB66A72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47795B-2C94-439E-94D7-E254180D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F246-5822-4929-B7A9-7FF765A5D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9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3A5B0-6D84-415A-BAE6-FEEB45A56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14839D-7455-4682-80BF-F4AB8AF1B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C6AE-2BE1-4CB8-B0B8-953C86AF5B3C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28149-02C4-494B-8ADE-B67973306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21A22-65FB-42E0-94C6-551220575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F246-5822-4929-B7A9-7FF765A5D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92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CD66D-7804-41A6-8F1C-32209F68C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C6AE-2BE1-4CB8-B0B8-953C86AF5B3C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6AF3F-1FF7-47CC-94D3-FAAA6DE0A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24CDD-5B71-4F6B-A281-C9A7C8D74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F246-5822-4929-B7A9-7FF765A5D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26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4AD5C-8D48-4C28-8FDE-0BAFFBE2D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BA08E-697B-463D-887E-5370F0095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5E419-8C82-4531-8C1D-D0FC29E64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7CAB2-828D-4588-8EF4-BB203183E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C6AE-2BE1-4CB8-B0B8-953C86AF5B3C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1F8F0-96D0-4962-9BE2-16374B759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2DE6C-6B46-4C9D-B912-8C699526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F246-5822-4929-B7A9-7FF765A5D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F30E-4922-41A9-A74A-549C7A9E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008A63-D60B-450A-812A-87B1708E7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80A61-7FCB-4361-940B-841288615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F8087-0181-4A73-A705-D820168F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6C6AE-2BE1-4CB8-B0B8-953C86AF5B3C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69098B-EF3F-45B3-B379-3092E9A20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404AF-6E91-4472-B182-C120C120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5F246-5822-4929-B7A9-7FF765A5D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7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AA51D6-7EDD-4C0F-A9AF-AA03AA29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9128A-C3B0-4678-93B6-35AA210C9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07EC5-F43A-4A45-891C-3AC3E3703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6C6AE-2BE1-4CB8-B0B8-953C86AF5B3C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1018F-E850-4B1A-91AC-1D280E167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D90DF-6DDF-4928-A605-64E082234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5F246-5822-4929-B7A9-7FF765A5D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6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hyperlink" Target="mailto:skinsella@mabcommunity.or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skinsella@mabcommunity.org" TargetMode="Externa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B3B9DBC-97CC-4A18-B4A6-66E240292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492644-1D84-449E-94E4-5FC5C873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227"/>
            <a:ext cx="12188952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66A05-9E81-49D3-AC2F-0EFA62BEE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42" y="637953"/>
            <a:ext cx="8272458" cy="3189507"/>
          </a:xfrm>
        </p:spPr>
        <p:txBody>
          <a:bodyPr>
            <a:normAutofit/>
          </a:bodyPr>
          <a:lstStyle/>
          <a:p>
            <a:pPr algn="l"/>
            <a:r>
              <a:rPr lang="en-US" sz="8000">
                <a:solidFill>
                  <a:srgbClr val="FFFFFF"/>
                </a:solidFill>
              </a:rPr>
              <a:t>National Recruitment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94EE1A74-DEBF-434E-8B5E-7AB296EC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7747" y="4208147"/>
            <a:ext cx="339126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C7C4D4B-92D9-4FA4-A294-749E8574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098333"/>
            <a:ext cx="201857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BADA3358-2A3F-41B0-A458-6FD1DB3A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048" y="4098334"/>
            <a:ext cx="893301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65A12-50CB-4737-AFFB-44A44446BA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42" y="4377268"/>
            <a:ext cx="7970903" cy="1280582"/>
          </a:xfrm>
        </p:spPr>
        <p:txBody>
          <a:bodyPr anchor="t">
            <a:normAutofit/>
          </a:bodyPr>
          <a:lstStyle/>
          <a:p>
            <a:pPr algn="l"/>
            <a:r>
              <a:rPr lang="en-US" sz="3200">
                <a:solidFill>
                  <a:srgbClr val="FEFFFF"/>
                </a:solidFill>
              </a:rPr>
              <a:t>MAB Community Services, Inc</a:t>
            </a:r>
          </a:p>
          <a:p>
            <a:pPr algn="l"/>
            <a:r>
              <a:rPr lang="en-US" sz="3200">
                <a:solidFill>
                  <a:srgbClr val="FEFFFF"/>
                </a:solidFill>
              </a:rPr>
              <a:t>Massachusetts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4737216-37B2-43AD-AB08-05BFCCEF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6873" y="4377267"/>
            <a:ext cx="312207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7E6B34-2144-4F45-B15C-AF4C2C02D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3201BA-E479-4DE3-8B2C-BB6C73502A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8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FA681E-46BC-402B-AE52-EAA9810A3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63A70-5183-4EB3-87D8-5FAF7614B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Classroom, one to one, on-line.</a:t>
            </a:r>
            <a:endParaRPr lang="en-US" sz="2400">
              <a:solidFill>
                <a:srgbClr val="000000"/>
              </a:solidFill>
              <a:cs typeface="Calibri"/>
            </a:endParaRPr>
          </a:p>
          <a:p>
            <a:r>
              <a:rPr lang="en-US" sz="2400">
                <a:solidFill>
                  <a:srgbClr val="000000"/>
                </a:solidFill>
              </a:rPr>
              <a:t>First Aid, CPR, Crisis Prevention, Medication Administration</a:t>
            </a:r>
            <a:endParaRPr lang="en-US" sz="2400">
              <a:solidFill>
                <a:srgbClr val="000000"/>
              </a:solidFill>
              <a:cs typeface="Calibri"/>
            </a:endParaRPr>
          </a:p>
          <a:p>
            <a:r>
              <a:rPr lang="en-US" sz="2400">
                <a:solidFill>
                  <a:srgbClr val="000000"/>
                </a:solidFill>
              </a:rPr>
              <a:t>Nursing trainings</a:t>
            </a:r>
            <a:endParaRPr lang="en-US" sz="2400">
              <a:solidFill>
                <a:srgbClr val="000000"/>
              </a:solidFill>
              <a:cs typeface="Calibri"/>
            </a:endParaRPr>
          </a:p>
          <a:p>
            <a:r>
              <a:rPr lang="en-US" sz="2400">
                <a:solidFill>
                  <a:srgbClr val="000000"/>
                </a:solidFill>
              </a:rPr>
              <a:t>Human Rights</a:t>
            </a:r>
            <a:endParaRPr lang="en-US" sz="2400">
              <a:solidFill>
                <a:srgbClr val="000000"/>
              </a:solidFill>
              <a:cs typeface="Calibri"/>
            </a:endParaRPr>
          </a:p>
          <a:p>
            <a:r>
              <a:rPr lang="en-US" sz="2400">
                <a:solidFill>
                  <a:srgbClr val="000000"/>
                </a:solidFill>
              </a:rPr>
              <a:t>Role of the Residential Counselor</a:t>
            </a:r>
            <a:endParaRPr lang="en-US" sz="2400">
              <a:solidFill>
                <a:srgbClr val="000000"/>
              </a:solidFill>
              <a:cs typeface="Calibri"/>
            </a:endParaRPr>
          </a:p>
          <a:p>
            <a:r>
              <a:rPr lang="en-US" sz="2400">
                <a:solidFill>
                  <a:srgbClr val="000000"/>
                </a:solidFill>
              </a:rPr>
              <a:t>Site Orientations</a:t>
            </a:r>
            <a:endParaRPr lang="en-US" sz="2400">
              <a:solidFill>
                <a:srgbClr val="000000"/>
              </a:solidFill>
              <a:cs typeface="Calibri"/>
            </a:endParaRPr>
          </a:p>
          <a:p>
            <a:r>
              <a:rPr lang="en-US" sz="2400">
                <a:solidFill>
                  <a:srgbClr val="000000"/>
                </a:solidFill>
              </a:rPr>
              <a:t>Person Specific Trainings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F3DBC7-5580-48EC-B3A5-6898010AA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5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E4F293-0A40-4AA3-8747-1C7D9F3EE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1CC8B8-2CD1-45F6-9CED-CA3104002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D0486316-3F2D-434E-AF23-A8EDD6E78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2AF5945E-96EF-472A-8B30-5AC427AA4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F43F39F5-753C-4BA6-AF2B-6F0EEE25A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2CC5073C-8188-4DE4-B2AB-9C87DDA4F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EF2074A-D7D4-4AF6-866A-31DDF66B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0B7452-14DF-4508-86D8-17EFD82B4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666" y="759805"/>
            <a:ext cx="10000133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Salaries and Benefits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7898C15-851A-4923-B232-1AD811B905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357725"/>
              </p:ext>
            </p:extLst>
          </p:nvPr>
        </p:nvGraphicFramePr>
        <p:xfrm>
          <a:off x="1422492" y="2499837"/>
          <a:ext cx="9507778" cy="371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E0D0AA-2E4A-40EF-B9CE-82B70BCB0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7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0923E6-95E6-4D6B-9D47-615AB62A8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Education Opportunities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B8137EE8-3306-4940-AEEC-F5CEE86B3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B9399-A16D-46A3-BA17-E2C11631D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Community Colleges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4 year degrees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Tuition Remission</a:t>
            </a:r>
          </a:p>
          <a:p>
            <a:r>
              <a:rPr lang="en-US" sz="2000" dirty="0">
                <a:solidFill>
                  <a:srgbClr val="000000"/>
                </a:solidFill>
              </a:rPr>
              <a:t>CADER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Center for Aging and Disability Education and Research</a:t>
            </a:r>
          </a:p>
          <a:p>
            <a:r>
              <a:rPr lang="en-US" sz="2000" dirty="0">
                <a:solidFill>
                  <a:srgbClr val="000000"/>
                </a:solidFill>
              </a:rPr>
              <a:t>Direct Support Certificate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7EE4EE-F429-4C19-AD03-CB1278404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96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E40C9-5D31-48CC-9BF9-AF495C94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Temporary Accommodation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BBFDA-884B-4F48-A4C3-3270BE61E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1900" dirty="0"/>
              <a:t>Extended Stay America</a:t>
            </a:r>
            <a:endParaRPr lang="en-US" sz="1900" dirty="0">
              <a:cs typeface="Calibri"/>
            </a:endParaRPr>
          </a:p>
          <a:p>
            <a:r>
              <a:rPr lang="en-US" sz="1900" dirty="0"/>
              <a:t>Studio apartment with kitchen, bathroom, TV, </a:t>
            </a:r>
            <a:r>
              <a:rPr lang="en-US" sz="1900" dirty="0" err="1"/>
              <a:t>WiFi</a:t>
            </a:r>
            <a:r>
              <a:rPr lang="en-US" sz="1900" dirty="0"/>
              <a:t>, Laundry</a:t>
            </a:r>
          </a:p>
          <a:p>
            <a:r>
              <a:rPr lang="en-US" sz="1900" dirty="0">
                <a:cs typeface="Calibri"/>
              </a:rPr>
              <a:t>Single occupancy only – does not dependents </a:t>
            </a:r>
            <a:endParaRPr lang="en-US" sz="1900" dirty="0"/>
          </a:p>
          <a:p>
            <a:r>
              <a:rPr lang="en-US" sz="1900" dirty="0"/>
              <a:t>First 8 weeks free.</a:t>
            </a:r>
          </a:p>
          <a:p>
            <a:r>
              <a:rPr lang="en-US" sz="1900" dirty="0"/>
              <a:t>Next 4 weeks at $125 a week paid directly to Extended Stay.</a:t>
            </a:r>
          </a:p>
          <a:p>
            <a:r>
              <a:rPr lang="en-US" sz="1900" dirty="0"/>
              <a:t>Any subsequent stays are at MAB’s discounted rate</a:t>
            </a:r>
          </a:p>
          <a:p>
            <a:r>
              <a:rPr lang="en-US" sz="1900" dirty="0"/>
              <a:t>Accommodation is clean and safe</a:t>
            </a:r>
          </a:p>
          <a:p>
            <a:r>
              <a:rPr lang="en-US" sz="1900" dirty="0"/>
              <a:t>Within approximately 45 minutes of work location – most likely in Central MA</a:t>
            </a:r>
            <a:endParaRPr lang="en-US" sz="1900" dirty="0">
              <a:cs typeface="Calibri"/>
            </a:endParaRPr>
          </a:p>
          <a:p>
            <a:r>
              <a:rPr lang="en-US" sz="1900" dirty="0"/>
              <a:t>Close to restaurants, supermarket, banks, amenities</a:t>
            </a:r>
          </a:p>
          <a:p>
            <a:r>
              <a:rPr lang="en-US" sz="1900" dirty="0"/>
              <a:t>Free parking</a:t>
            </a:r>
          </a:p>
          <a:p>
            <a:r>
              <a:rPr lang="en-US" sz="1900" dirty="0"/>
              <a:t>Taxed benefit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2D131C-3B8C-447B-A424-503411288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4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EEC2E0-CD59-4BB9-B460-43AD51B08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Transportation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Taxi">
            <a:extLst>
              <a:ext uri="{FF2B5EF4-FFF2-40B4-BE49-F238E27FC236}">
                <a16:creationId xmlns:a16="http://schemas.microsoft.com/office/drawing/2014/main" id="{383CBC90-81DD-4F81-AA6E-2A8F3258C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D246A-7CF2-4C8B-A606-68BFD5018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Own vehicle</a:t>
            </a:r>
          </a:p>
          <a:p>
            <a:r>
              <a:rPr lang="en-US" sz="2000" dirty="0">
                <a:solidFill>
                  <a:srgbClr val="000000"/>
                </a:solidFill>
              </a:rPr>
              <a:t>Uber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Staff rides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Program vehicle</a:t>
            </a:r>
          </a:p>
          <a:p>
            <a:r>
              <a:rPr lang="en-US" sz="2000" dirty="0">
                <a:solidFill>
                  <a:srgbClr val="000000"/>
                </a:solidFill>
              </a:rPr>
              <a:t>Public transportation is limited to none</a:t>
            </a:r>
          </a:p>
          <a:p>
            <a:r>
              <a:rPr lang="en-US" sz="2000" dirty="0">
                <a:solidFill>
                  <a:srgbClr val="000000"/>
                </a:solidFill>
              </a:rPr>
              <a:t>Driving is a job requirement</a:t>
            </a:r>
          </a:p>
          <a:p>
            <a:r>
              <a:rPr lang="en-US" sz="2000" dirty="0">
                <a:solidFill>
                  <a:srgbClr val="000000"/>
                </a:solidFill>
              </a:rPr>
              <a:t>May be required to drive wheelchair vans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Massachusetts known for aggressive drivers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C22C22-420C-4182-A5B8-A08B132C7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5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D9729F-9D65-4F7B-BC13-F44DAFE4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Social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5D273-FD88-4454-B087-715FB8362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 dirty="0">
                <a:cs typeface="Calibri"/>
              </a:rPr>
              <a:t>Will be met when you arrive</a:t>
            </a:r>
            <a:endParaRPr lang="en-US" sz="2400" dirty="0"/>
          </a:p>
          <a:p>
            <a:r>
              <a:rPr lang="en-US" sz="2400" dirty="0"/>
              <a:t>May be assigned a buddy</a:t>
            </a:r>
            <a:endParaRPr lang="en-US" dirty="0">
              <a:cs typeface="Calibri" panose="020F0502020204030204"/>
            </a:endParaRPr>
          </a:p>
          <a:p>
            <a:r>
              <a:rPr lang="en-US" sz="2400" dirty="0"/>
              <a:t>Contact with peers</a:t>
            </a:r>
            <a:endParaRPr lang="en-US" sz="2400" dirty="0">
              <a:cs typeface="Calibri"/>
            </a:endParaRPr>
          </a:p>
          <a:p>
            <a:r>
              <a:rPr lang="en-US" sz="2400" dirty="0"/>
              <a:t>Restaurant trips</a:t>
            </a:r>
            <a:endParaRPr lang="en-US" sz="2400" dirty="0">
              <a:cs typeface="Calibri"/>
            </a:endParaRPr>
          </a:p>
          <a:p>
            <a:r>
              <a:rPr lang="en-US" sz="2400" dirty="0"/>
              <a:t>Shopping</a:t>
            </a:r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Facebook page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0E1C8D-42EA-4E08-9DDB-2DAE30E83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028E7B-EF8C-46A1-A021-5738F0578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Getting Here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Airplane">
            <a:extLst>
              <a:ext uri="{FF2B5EF4-FFF2-40B4-BE49-F238E27FC236}">
                <a16:creationId xmlns:a16="http://schemas.microsoft.com/office/drawing/2014/main" id="{440E1E9F-9590-4685-BC3F-B5161791B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93A538-D19A-4E41-AA67-8E4103D8C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rgbClr val="000000"/>
                </a:solidFill>
                <a:cs typeface="Calibri"/>
              </a:rPr>
              <a:t>Drive – Will be given the location of the accommodation</a:t>
            </a:r>
          </a:p>
          <a:p>
            <a:pPr lvl="1"/>
            <a:r>
              <a:rPr lang="en-US" sz="2000">
                <a:solidFill>
                  <a:srgbClr val="000000"/>
                </a:solidFill>
                <a:cs typeface="Calibri"/>
              </a:rPr>
              <a:t>Consider car pooling</a:t>
            </a:r>
          </a:p>
          <a:p>
            <a:r>
              <a:rPr lang="en-US" sz="2000">
                <a:solidFill>
                  <a:srgbClr val="000000"/>
                </a:solidFill>
                <a:cs typeface="Calibri"/>
              </a:rPr>
              <a:t>Airplane – To Boston Logan International Airport</a:t>
            </a:r>
          </a:p>
          <a:p>
            <a:r>
              <a:rPr lang="en-US" sz="2000">
                <a:solidFill>
                  <a:srgbClr val="000000"/>
                </a:solidFill>
                <a:cs typeface="Calibri"/>
              </a:rPr>
              <a:t>Airplane – Regional Airports</a:t>
            </a:r>
          </a:p>
          <a:p>
            <a:pPr lvl="1"/>
            <a:r>
              <a:rPr lang="en-US" sz="2000">
                <a:solidFill>
                  <a:srgbClr val="000000"/>
                </a:solidFill>
                <a:cs typeface="Calibri"/>
              </a:rPr>
              <a:t>Will be responsible for your own transportation from the airport to the accommodation. </a:t>
            </a:r>
          </a:p>
          <a:p>
            <a:r>
              <a:rPr lang="en-US" sz="2000">
                <a:solidFill>
                  <a:srgbClr val="000000"/>
                </a:solidFill>
                <a:cs typeface="Calibri"/>
              </a:rPr>
              <a:t>Will be given details of others travelling in case you want to travel together</a:t>
            </a:r>
          </a:p>
          <a:p>
            <a:endParaRPr lang="en-US" sz="200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1913D6-CF9B-493D-BDF9-A6BBAC247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4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1385A-329F-43F0-B2DE-A02672B2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Living in Massachusetts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ACC43-045C-4953-851C-2116D3966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solidFill>
                  <a:srgbClr val="FEFFFF"/>
                </a:solidFill>
                <a:cs typeface="Calibri"/>
              </a:rPr>
              <a:t>History</a:t>
            </a:r>
          </a:p>
          <a:p>
            <a:r>
              <a:rPr lang="en-US" sz="2400">
                <a:solidFill>
                  <a:srgbClr val="FEFFFF"/>
                </a:solidFill>
                <a:cs typeface="Calibri"/>
              </a:rPr>
              <a:t>Sports</a:t>
            </a:r>
          </a:p>
          <a:p>
            <a:r>
              <a:rPr lang="en-US" sz="2400">
                <a:solidFill>
                  <a:srgbClr val="FEFFFF"/>
                </a:solidFill>
                <a:cs typeface="Calibri"/>
              </a:rPr>
              <a:t>The Arts</a:t>
            </a:r>
          </a:p>
          <a:p>
            <a:r>
              <a:rPr lang="en-US" sz="2400">
                <a:solidFill>
                  <a:srgbClr val="FEFFFF"/>
                </a:solidFill>
                <a:cs typeface="Calibri"/>
              </a:rPr>
              <a:t>The Coastline</a:t>
            </a:r>
          </a:p>
          <a:p>
            <a:r>
              <a:rPr lang="en-US" sz="2400">
                <a:solidFill>
                  <a:srgbClr val="FEFFFF"/>
                </a:solidFill>
                <a:cs typeface="Calibri"/>
              </a:rPr>
              <a:t>Liberal leaning politics</a:t>
            </a:r>
          </a:p>
          <a:p>
            <a:r>
              <a:rPr lang="en-US" sz="2400">
                <a:solidFill>
                  <a:srgbClr val="FEFFFF"/>
                </a:solidFill>
                <a:cs typeface="Calibri"/>
              </a:rPr>
              <a:t>Diversity</a:t>
            </a:r>
          </a:p>
          <a:p>
            <a:r>
              <a:rPr lang="en-US" sz="2400">
                <a:solidFill>
                  <a:srgbClr val="FEFFFF"/>
                </a:solidFill>
                <a:cs typeface="Calibri"/>
              </a:rPr>
              <a:t>Education</a:t>
            </a:r>
          </a:p>
          <a:p>
            <a:r>
              <a:rPr lang="en-US" sz="2400">
                <a:solidFill>
                  <a:srgbClr val="FEFFFF"/>
                </a:solidFill>
                <a:cs typeface="Calibri"/>
              </a:rPr>
              <a:t>Industry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146FF6-5862-4EBB-B9B8-308370D8F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CEF04-B3E5-4C35-8F68-2F1CB0ABE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First Week Example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C094544-5467-4621-8DBA-A29FCC81DE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1775057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B11F90-1A91-40BC-A179-5A74B3A4A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3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CEF04-B3E5-4C35-8F68-2F1CB0ABE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Second Week Example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C094544-5467-4621-8DBA-A29FCC81DE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9770351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1ED5DD-36A7-4025-95FC-9E005AACD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1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27EE0-26E7-4BC4-99B4-DD7D25278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Introductions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7B327-6273-4CB0-A72C-9C4612DA4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Shaun Kinsella – Director of Operations for New Business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A284BD-A44B-4F71-9121-928146683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CEF04-B3E5-4C35-8F68-2F1CB0ABE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Third Week Example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C094544-5467-4621-8DBA-A29FCC81DE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2400901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7C565B-EB8A-4D56-AE9F-22D0C0715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5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AE433D-078E-46C5-BFD7-1E364EA84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en-US" sz="4000"/>
              <a:t>Finding Accommodation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345FF-3E8D-4BBF-B7CC-CE7FEFA69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dirty="0">
                <a:cs typeface="Calibri"/>
              </a:rPr>
              <a:t>Zillow</a:t>
            </a:r>
          </a:p>
          <a:p>
            <a:r>
              <a:rPr lang="en-US" sz="1900" dirty="0">
                <a:cs typeface="Calibri"/>
              </a:rPr>
              <a:t>Asking colleagues</a:t>
            </a:r>
          </a:p>
          <a:p>
            <a:r>
              <a:rPr lang="en-US" sz="1900" dirty="0">
                <a:cs typeface="Calibri"/>
              </a:rPr>
              <a:t>Consider Sharing with your fellow recruits</a:t>
            </a:r>
          </a:p>
          <a:p>
            <a:r>
              <a:rPr lang="en-US" sz="1900" dirty="0">
                <a:cs typeface="Calibri"/>
              </a:rPr>
              <a:t>Internet searches</a:t>
            </a:r>
          </a:p>
          <a:p>
            <a:r>
              <a:rPr lang="en-US" sz="1900" dirty="0">
                <a:cs typeface="Calibri"/>
              </a:rPr>
              <a:t>Check with colleagues that you are choosing locations you would want to live in</a:t>
            </a:r>
          </a:p>
          <a:p>
            <a:r>
              <a:rPr lang="en-US" sz="1900" dirty="0">
                <a:cs typeface="Calibri"/>
              </a:rPr>
              <a:t>Unfurnished</a:t>
            </a:r>
          </a:p>
          <a:p>
            <a:r>
              <a:rPr lang="en-US" sz="1900" dirty="0">
                <a:cs typeface="Calibri"/>
              </a:rPr>
              <a:t>First, last and deposit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User Network">
            <a:extLst>
              <a:ext uri="{FF2B5EF4-FFF2-40B4-BE49-F238E27FC236}">
                <a16:creationId xmlns:a16="http://schemas.microsoft.com/office/drawing/2014/main" id="{F5925297-16BC-4BC4-BB1C-CABA5CC6A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5330" y="2105470"/>
            <a:ext cx="3217333" cy="321733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3BD7C0-B6AA-4EDD-964A-C6C8C2170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2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125" y="3726"/>
            <a:ext cx="5614875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C5FF3F-04F6-4004-B1D2-0BA1A520C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0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What to Bring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392F8-59AC-424F-904D-C7A3875A1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809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  <a:cs typeface="Calibri"/>
              </a:rPr>
              <a:t>Money</a:t>
            </a:r>
          </a:p>
          <a:p>
            <a:r>
              <a:rPr lang="en-US" sz="2000" dirty="0">
                <a:solidFill>
                  <a:srgbClr val="000000"/>
                </a:solidFill>
                <a:cs typeface="Calibri"/>
              </a:rPr>
              <a:t>Car</a:t>
            </a:r>
          </a:p>
          <a:p>
            <a:r>
              <a:rPr lang="en-US" sz="2000" dirty="0">
                <a:solidFill>
                  <a:srgbClr val="000000"/>
                </a:solidFill>
                <a:cs typeface="Calibri"/>
              </a:rPr>
              <a:t>Cell phone</a:t>
            </a:r>
          </a:p>
          <a:p>
            <a:r>
              <a:rPr lang="en-US" sz="2000" dirty="0">
                <a:solidFill>
                  <a:srgbClr val="000000"/>
                </a:solidFill>
                <a:cs typeface="Calibri"/>
              </a:rPr>
              <a:t>Computer/Tablet</a:t>
            </a:r>
          </a:p>
          <a:p>
            <a:r>
              <a:rPr lang="en-US" sz="2000" dirty="0">
                <a:solidFill>
                  <a:srgbClr val="000000"/>
                </a:solidFill>
                <a:cs typeface="Calibri"/>
              </a:rPr>
              <a:t>Certificates</a:t>
            </a:r>
          </a:p>
          <a:p>
            <a:r>
              <a:rPr lang="en-US" sz="2000" dirty="0">
                <a:solidFill>
                  <a:srgbClr val="000000"/>
                </a:solidFill>
                <a:cs typeface="Calibri"/>
              </a:rPr>
              <a:t>Sense of adventure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91562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/>
                </a:gs>
                <a:gs pos="23000">
                  <a:schemeClr val="accent1"/>
                </a:gs>
                <a:gs pos="83000">
                  <a:schemeClr val="accent5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Smart Phone">
            <a:extLst>
              <a:ext uri="{FF2B5EF4-FFF2-40B4-BE49-F238E27FC236}">
                <a16:creationId xmlns:a16="http://schemas.microsoft.com/office/drawing/2014/main" id="{8A3AE6F0-7A55-455F-AA22-51FE550074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E4E07A-0A21-4395-8672-1C52C6ED8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5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27D15F9-FBA9-45B6-A1EE-7E2610907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9D845D-9A57-49AC-9523-BB0D6DA6F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2" name="Freeform 44">
              <a:extLst>
                <a:ext uri="{FF2B5EF4-FFF2-40B4-BE49-F238E27FC236}">
                  <a16:creationId xmlns:a16="http://schemas.microsoft.com/office/drawing/2014/main" id="{3348EFE1-9D21-4DC0-8EC9-C88767061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5">
              <a:extLst>
                <a:ext uri="{FF2B5EF4-FFF2-40B4-BE49-F238E27FC236}">
                  <a16:creationId xmlns:a16="http://schemas.microsoft.com/office/drawing/2014/main" id="{D9CD0CF4-76F6-470E-A8EF-DD74FC196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6">
              <a:extLst>
                <a:ext uri="{FF2B5EF4-FFF2-40B4-BE49-F238E27FC236}">
                  <a16:creationId xmlns:a16="http://schemas.microsoft.com/office/drawing/2014/main" id="{71645EB6-7E0C-491E-9A5B-C25E80A64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7">
              <a:extLst>
                <a:ext uri="{FF2B5EF4-FFF2-40B4-BE49-F238E27FC236}">
                  <a16:creationId xmlns:a16="http://schemas.microsoft.com/office/drawing/2014/main" id="{D20E5CAC-62A4-48E1-9F9F-1F8176683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53A11D2-F06B-447E-96A7-27A21A8FA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475E54-4D9A-4B4C-8972-E6A3C9E9D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Financial Reserves</a:t>
            </a:r>
          </a:p>
        </p:txBody>
      </p:sp>
      <p:pic>
        <p:nvPicPr>
          <p:cNvPr id="7" name="Graphic 6" descr="Bank Check">
            <a:extLst>
              <a:ext uri="{FF2B5EF4-FFF2-40B4-BE49-F238E27FC236}">
                <a16:creationId xmlns:a16="http://schemas.microsoft.com/office/drawing/2014/main" id="{65FC041E-781F-4991-B288-45BAF23A9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4902" y="2669172"/>
            <a:ext cx="3209779" cy="32097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FE005-B2F6-4DCA-86CD-15747F65D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569" y="2494450"/>
            <a:ext cx="5471529" cy="356315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 dirty="0"/>
              <a:t>Review the cost of living</a:t>
            </a:r>
          </a:p>
          <a:p>
            <a:pPr lvl="1"/>
            <a:r>
              <a:rPr lang="en-US" sz="2000" dirty="0"/>
              <a:t>Boston is more expensive than Central MA. </a:t>
            </a:r>
          </a:p>
          <a:p>
            <a:r>
              <a:rPr lang="en-US" sz="2400" dirty="0"/>
              <a:t>These are not well-paying positions</a:t>
            </a:r>
          </a:p>
          <a:p>
            <a:r>
              <a:rPr lang="en-US" sz="2400" dirty="0"/>
              <a:t>First, last, deposit for apartments</a:t>
            </a:r>
          </a:p>
          <a:p>
            <a:r>
              <a:rPr lang="en-US" sz="2400" dirty="0"/>
              <a:t>Furniture, household items</a:t>
            </a:r>
          </a:p>
          <a:p>
            <a:r>
              <a:rPr lang="en-US" sz="2400" dirty="0"/>
              <a:t>Cost of buying/running a car</a:t>
            </a:r>
          </a:p>
          <a:p>
            <a:r>
              <a:rPr lang="en-US" sz="2400" dirty="0"/>
              <a:t>Enough money until you get your first paycheck</a:t>
            </a:r>
          </a:p>
          <a:p>
            <a:r>
              <a:rPr lang="en-US" sz="2400" dirty="0">
                <a:cs typeface="Calibri" panose="020F0502020204030204"/>
              </a:rPr>
              <a:t>Entry level positions do not support more than one person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0B4C7E-14D9-4875-9274-FF2E8DB23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7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3796C-04FA-450C-BD55-4E17E2222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  <a:cs typeface="Calibri Light"/>
              </a:rPr>
              <a:t>How to Apply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CBD42-50B8-421F-B4BC-215C32313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sz="2000" dirty="0">
                <a:solidFill>
                  <a:srgbClr val="FEFFFF"/>
                </a:solidFill>
                <a:cs typeface="Calibri"/>
              </a:rPr>
              <a:t>Follow instructions on MAB Community Services National Recruitment webpage.</a:t>
            </a:r>
            <a:endParaRPr lang="en-US" sz="2000" dirty="0">
              <a:solidFill>
                <a:srgbClr val="FEFFFF"/>
              </a:solidFill>
              <a:ea typeface="+mn-lt"/>
              <a:cs typeface="+mn-lt"/>
            </a:endParaRPr>
          </a:p>
          <a:p>
            <a:r>
              <a:rPr lang="en-US" sz="2000" dirty="0">
                <a:solidFill>
                  <a:srgbClr val="FEFFFF"/>
                </a:solidFill>
                <a:cs typeface="Calibri"/>
              </a:rPr>
              <a:t>Complete and submit the preference assessment on the webpage. </a:t>
            </a:r>
          </a:p>
          <a:p>
            <a:r>
              <a:rPr lang="en-US" sz="2000" dirty="0">
                <a:solidFill>
                  <a:srgbClr val="FEFFFF"/>
                </a:solidFill>
                <a:cs typeface="Calibri"/>
              </a:rPr>
              <a:t>Apply to the Relocation Opportunity position on ADP – the link is on the webpage and in your email. This is not the same as the application on Indeed. </a:t>
            </a:r>
            <a:endParaRPr lang="en-US" sz="2000" dirty="0">
              <a:solidFill>
                <a:srgbClr val="FEFFFF"/>
              </a:solidFill>
              <a:ea typeface="+mn-lt"/>
              <a:cs typeface="+mn-lt"/>
            </a:endParaRPr>
          </a:p>
          <a:p>
            <a:r>
              <a:rPr lang="en-US" sz="2000" dirty="0">
                <a:solidFill>
                  <a:srgbClr val="FEFFFF"/>
                </a:solidFill>
                <a:ea typeface="+mn-lt"/>
                <a:cs typeface="+mn-lt"/>
              </a:rPr>
              <a:t>Upload driving license and certificates to ADP or email them to </a:t>
            </a:r>
            <a:r>
              <a:rPr lang="en-US" sz="2000" dirty="0">
                <a:solidFill>
                  <a:srgbClr val="FF000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skinsella@mabcommunity.org</a:t>
            </a:r>
            <a:r>
              <a:rPr lang="en-US" sz="2000" dirty="0">
                <a:solidFill>
                  <a:srgbClr val="FEFFFF"/>
                </a:solidFill>
                <a:ea typeface="+mn-lt"/>
                <a:cs typeface="+mn-lt"/>
              </a:rPr>
              <a:t>. </a:t>
            </a:r>
          </a:p>
          <a:p>
            <a:r>
              <a:rPr lang="en-US" sz="2000" dirty="0">
                <a:solidFill>
                  <a:srgbClr val="FEFFFF"/>
                </a:solidFill>
                <a:cs typeface="Calibri" panose="020F0502020204030204"/>
              </a:rPr>
              <a:t>Attend Group interview on Teams. Camera on.</a:t>
            </a:r>
          </a:p>
          <a:p>
            <a:r>
              <a:rPr lang="en-US" sz="2000" dirty="0">
                <a:solidFill>
                  <a:srgbClr val="FEFFFF"/>
                </a:solidFill>
                <a:cs typeface="Calibri" panose="020F0502020204030204"/>
              </a:rPr>
              <a:t>Attend Individual Interview on Teams. Camera on.</a:t>
            </a:r>
          </a:p>
          <a:p>
            <a:r>
              <a:rPr lang="en-US" sz="2000" dirty="0">
                <a:solidFill>
                  <a:srgbClr val="FEFFFF"/>
                </a:solidFill>
                <a:cs typeface="Calibri" panose="020F0502020204030204"/>
              </a:rPr>
              <a:t>Complete CORI, fingerprinting and drug test. </a:t>
            </a:r>
          </a:p>
          <a:p>
            <a:r>
              <a:rPr lang="en-US" sz="2000" dirty="0">
                <a:solidFill>
                  <a:srgbClr val="FEFFFF"/>
                </a:solidFill>
                <a:cs typeface="Calibri" panose="020F0502020204030204"/>
              </a:rPr>
              <a:t>Choose arrival month.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DA9849-01F7-4C3A-B3E0-386359E9B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5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65079E-94C4-4901-A443-E5700C828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Any Questions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Raised Hand">
            <a:extLst>
              <a:ext uri="{FF2B5EF4-FFF2-40B4-BE49-F238E27FC236}">
                <a16:creationId xmlns:a16="http://schemas.microsoft.com/office/drawing/2014/main" id="{034C26AF-23EE-47E5-8F69-FCBFEEBA1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E2105-2164-423E-94A9-5D95DDA0B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Email them to </a:t>
            </a:r>
            <a:r>
              <a:rPr lang="en-US" sz="2000" dirty="0">
                <a:solidFill>
                  <a:srgbClr val="000000"/>
                </a:solidFill>
                <a:hlinkClick r:id="rId7"/>
              </a:rPr>
              <a:t>skinsella@mabcommunity.org</a:t>
            </a:r>
            <a:r>
              <a:rPr lang="en-US" sz="2000" dirty="0">
                <a:solidFill>
                  <a:srgbClr val="000000"/>
                </a:solidFill>
              </a:rPr>
              <a:t>. 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CB6E44-7B89-4D36-8786-F9C3015FB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0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5D41B-EF3B-4FC4-BD13-726A2E3C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cs typeface="Calibri Light"/>
              </a:rPr>
              <a:t>Background –Why are we doing this?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2041D-4187-4947-9FC8-E598C033F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>
                <a:cs typeface="Calibri"/>
              </a:rPr>
              <a:t>The industry in Massachusetts has more vacancies to fill than people to fill them.</a:t>
            </a:r>
          </a:p>
          <a:p>
            <a:r>
              <a:rPr lang="en-US" sz="2000" dirty="0">
                <a:cs typeface="Calibri"/>
              </a:rPr>
              <a:t>Law-suits are causing the industry in Massachusetts to expand rapidly.</a:t>
            </a:r>
          </a:p>
          <a:p>
            <a:r>
              <a:rPr lang="en-US" sz="2000" dirty="0">
                <a:cs typeface="Calibri"/>
              </a:rPr>
              <a:t>Have multiple new residential, day, individual supports programs in development. </a:t>
            </a:r>
          </a:p>
          <a:p>
            <a:r>
              <a:rPr lang="en-US" sz="2000" dirty="0">
                <a:cs typeface="Calibri"/>
              </a:rPr>
              <a:t>Will be adding over 50 new positions by the end of this year. </a:t>
            </a:r>
          </a:p>
          <a:p>
            <a:r>
              <a:rPr lang="en-US" sz="2000" dirty="0">
                <a:cs typeface="Calibri"/>
              </a:rPr>
              <a:t>Have a history of national and inter-national recruitment. </a:t>
            </a:r>
          </a:p>
          <a:p>
            <a:r>
              <a:rPr lang="en-US" sz="2000" dirty="0">
                <a:cs typeface="Calibri"/>
              </a:rPr>
              <a:t>Massachusetts is a nice place to be. </a:t>
            </a:r>
          </a:p>
          <a:p>
            <a:r>
              <a:rPr lang="en-US" sz="2000" dirty="0">
                <a:cs typeface="Calibri"/>
              </a:rPr>
              <a:t>No hurricanes, tornados, wildfires, tsunamis, earthquakes or volcanos.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51EBC5-7B1B-4B61-8B39-C7E0F745A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9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60D5C-21B1-4BBD-AEB1-AB5BD66B0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Residential 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3150F-DA66-4C75-BB86-AD7FAAE6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Residential Counselor</a:t>
            </a:r>
            <a:endParaRPr lang="en-US" dirty="0"/>
          </a:p>
          <a:p>
            <a:pPr lvl="1"/>
            <a:r>
              <a:rPr lang="en-US" dirty="0"/>
              <a:t>Assist with activities of daily living</a:t>
            </a:r>
          </a:p>
          <a:p>
            <a:pPr lvl="1"/>
            <a:r>
              <a:rPr lang="en-US" dirty="0"/>
              <a:t>3-5 Participants in a Residence</a:t>
            </a:r>
          </a:p>
          <a:p>
            <a:pPr lvl="1"/>
            <a:r>
              <a:rPr lang="en-US" dirty="0"/>
              <a:t>Personal care</a:t>
            </a:r>
          </a:p>
          <a:p>
            <a:pPr lvl="1"/>
            <a:r>
              <a:rPr lang="en-US" dirty="0"/>
              <a:t>Behavioral management</a:t>
            </a:r>
          </a:p>
          <a:p>
            <a:pPr lvl="1"/>
            <a:r>
              <a:rPr lang="en-US" dirty="0"/>
              <a:t>Nutrition and meal prep</a:t>
            </a:r>
          </a:p>
          <a:p>
            <a:pPr lvl="1"/>
            <a:r>
              <a:rPr lang="en-US" dirty="0"/>
              <a:t>Rehab goals</a:t>
            </a:r>
          </a:p>
          <a:p>
            <a:pPr lvl="1"/>
            <a:r>
              <a:rPr lang="en-US" dirty="0"/>
              <a:t>Individual Support Goals</a:t>
            </a:r>
          </a:p>
          <a:p>
            <a:pPr lvl="1"/>
            <a:r>
              <a:rPr lang="en-US" dirty="0"/>
              <a:t>Community Participation</a:t>
            </a:r>
          </a:p>
          <a:p>
            <a:pPr lvl="1"/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689D5A-44CC-4D7D-84FC-364F3F1C2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97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BE4F293-0A40-4AA3-8747-1C7D9F3EE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1CC8B8-2CD1-45F6-9CED-CA3104002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33" name="Freeform 44">
              <a:extLst>
                <a:ext uri="{FF2B5EF4-FFF2-40B4-BE49-F238E27FC236}">
                  <a16:creationId xmlns:a16="http://schemas.microsoft.com/office/drawing/2014/main" id="{D0486316-3F2D-434E-AF23-A8EDD6E78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5">
              <a:extLst>
                <a:ext uri="{FF2B5EF4-FFF2-40B4-BE49-F238E27FC236}">
                  <a16:creationId xmlns:a16="http://schemas.microsoft.com/office/drawing/2014/main" id="{2AF5945E-96EF-472A-8B30-5AC427AA4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6">
              <a:extLst>
                <a:ext uri="{FF2B5EF4-FFF2-40B4-BE49-F238E27FC236}">
                  <a16:creationId xmlns:a16="http://schemas.microsoft.com/office/drawing/2014/main" id="{F43F39F5-753C-4BA6-AF2B-6F0EEE25A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7">
              <a:extLst>
                <a:ext uri="{FF2B5EF4-FFF2-40B4-BE49-F238E27FC236}">
                  <a16:creationId xmlns:a16="http://schemas.microsoft.com/office/drawing/2014/main" id="{2CC5073C-8188-4DE4-B2AB-9C87DDA4F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EF2074A-D7D4-4AF6-866A-31DDF66B1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C38267-7F72-4A8B-AE04-BCF5C553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666" y="759805"/>
            <a:ext cx="10000133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Schedules</a:t>
            </a: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D7282A82-9980-47FF-A853-D50C7C0FF9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0204411"/>
              </p:ext>
            </p:extLst>
          </p:nvPr>
        </p:nvGraphicFramePr>
        <p:xfrm>
          <a:off x="1422492" y="2499837"/>
          <a:ext cx="9507778" cy="371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9FA5CC-21BB-4FA1-8ECD-6FDA61EBB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9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D10E4F-8CB5-426E-8693-432D45649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Participants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3EFA3-CD77-4FA1-8989-8DA6B902D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dirty="0">
                <a:solidFill>
                  <a:srgbClr val="000000"/>
                </a:solidFill>
              </a:rPr>
              <a:t>Aged 22-90</a:t>
            </a:r>
          </a:p>
          <a:p>
            <a:r>
              <a:rPr lang="en-US" sz="1900" dirty="0">
                <a:solidFill>
                  <a:srgbClr val="000000"/>
                </a:solidFill>
              </a:rPr>
              <a:t>Development Disabilities, Intellectual Disabilities, Acquired Brain Injuries</a:t>
            </a:r>
            <a:endParaRPr lang="en-US" sz="1900" dirty="0">
              <a:solidFill>
                <a:srgbClr val="000000"/>
              </a:solidFill>
              <a:cs typeface="Calibri"/>
            </a:endParaRPr>
          </a:p>
          <a:p>
            <a:r>
              <a:rPr lang="en-US" sz="1900" dirty="0">
                <a:solidFill>
                  <a:srgbClr val="000000"/>
                </a:solidFill>
              </a:rPr>
              <a:t>Blindness, Mental Health, Substance Dependency</a:t>
            </a:r>
            <a:endParaRPr lang="en-US" sz="1900" dirty="0">
              <a:solidFill>
                <a:srgbClr val="000000"/>
              </a:solidFill>
              <a:cs typeface="Calibri"/>
            </a:endParaRPr>
          </a:p>
          <a:p>
            <a:r>
              <a:rPr lang="en-US" sz="1900" dirty="0">
                <a:solidFill>
                  <a:srgbClr val="000000"/>
                </a:solidFill>
              </a:rPr>
              <a:t>Independent with ADL, need some support, need full support</a:t>
            </a:r>
            <a:endParaRPr lang="en-US" sz="1900" dirty="0">
              <a:solidFill>
                <a:srgbClr val="000000"/>
              </a:solidFill>
              <a:cs typeface="Calibri"/>
            </a:endParaRPr>
          </a:p>
          <a:p>
            <a:r>
              <a:rPr lang="en-US" sz="1900" dirty="0">
                <a:solidFill>
                  <a:srgbClr val="000000"/>
                </a:solidFill>
              </a:rPr>
              <a:t>Diabetes, seizures, strokes, heart disease</a:t>
            </a:r>
            <a:endParaRPr lang="en-US" sz="1900" dirty="0">
              <a:solidFill>
                <a:srgbClr val="000000"/>
              </a:solidFill>
              <a:cs typeface="Calibri"/>
            </a:endParaRPr>
          </a:p>
          <a:p>
            <a:r>
              <a:rPr lang="en-US" sz="1900" dirty="0">
                <a:solidFill>
                  <a:srgbClr val="000000"/>
                </a:solidFill>
              </a:rPr>
              <a:t>Behavioral needs, no restraints</a:t>
            </a:r>
            <a:endParaRPr lang="en-US" sz="1900" dirty="0">
              <a:solidFill>
                <a:srgbClr val="000000"/>
              </a:solidFill>
              <a:cs typeface="Calibri"/>
            </a:endParaRPr>
          </a:p>
          <a:p>
            <a:r>
              <a:rPr lang="en-US" sz="1900" dirty="0">
                <a:solidFill>
                  <a:srgbClr val="000000"/>
                </a:solidFill>
              </a:rPr>
              <a:t>Male and female</a:t>
            </a:r>
            <a:endParaRPr lang="en-US" sz="1900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3F8653-98F9-4B54-8800-BDD23D796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2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01CA57-84F1-4EA5-8EE1-22A5AB4D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Other Positions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DEE2B-194F-46AB-8D7A-D31B1154A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>
                <a:cs typeface="Calibri"/>
              </a:rPr>
              <a:t>Program Specialist</a:t>
            </a:r>
          </a:p>
          <a:p>
            <a:pPr lvl="1"/>
            <a:r>
              <a:rPr lang="en-US" sz="1700">
                <a:cs typeface="Calibri"/>
              </a:rPr>
              <a:t>Working in Community Based Day Services.</a:t>
            </a:r>
          </a:p>
          <a:p>
            <a:r>
              <a:rPr lang="en-US" sz="1700">
                <a:cs typeface="Calibri"/>
              </a:rPr>
              <a:t>Vocational Case Manager</a:t>
            </a:r>
          </a:p>
          <a:p>
            <a:pPr lvl="1"/>
            <a:r>
              <a:rPr lang="en-US" sz="1700">
                <a:cs typeface="Calibri"/>
              </a:rPr>
              <a:t>Working one to one with participants to support their education and employment goals.</a:t>
            </a:r>
          </a:p>
          <a:p>
            <a:r>
              <a:rPr lang="en-US" sz="1700">
                <a:cs typeface="Calibri"/>
              </a:rPr>
              <a:t>Individual Supports and Adult Companion</a:t>
            </a:r>
          </a:p>
          <a:p>
            <a:pPr lvl="1"/>
            <a:r>
              <a:rPr lang="en-US" sz="1700">
                <a:cs typeface="Calibri"/>
              </a:rPr>
              <a:t>Working one to one with participants in the community who do not receive 24-hour care.</a:t>
            </a:r>
          </a:p>
          <a:p>
            <a:r>
              <a:rPr lang="en-US" sz="1700">
                <a:cs typeface="Calibri"/>
              </a:rPr>
              <a:t>Transitional Coordinator</a:t>
            </a:r>
          </a:p>
          <a:p>
            <a:pPr lvl="1"/>
            <a:r>
              <a:rPr lang="en-US" sz="1700">
                <a:cs typeface="Calibri"/>
              </a:rPr>
              <a:t>Working with a caseload of participants in nursing facilities who are about to transition to community living. Involves finding housing, furnishing apartments and setting up services. </a:t>
            </a:r>
          </a:p>
          <a:p>
            <a:r>
              <a:rPr lang="en-US" sz="1700">
                <a:cs typeface="Calibri"/>
              </a:rPr>
              <a:t>Combined positions</a:t>
            </a:r>
          </a:p>
          <a:p>
            <a:pPr lvl="1"/>
            <a:r>
              <a:rPr lang="en-US" sz="1700">
                <a:cs typeface="Calibri"/>
              </a:rPr>
              <a:t>Working part time in one position and part time in another. 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7A707E-ADC1-4FAA-9A87-88998C2DB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8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2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DD9B7-B66F-4A02-A618-3EB3CD1D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Promotion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46FB9-14D8-4080-AA2B-81D17C488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200" dirty="0"/>
              <a:t>Assistant Residential Coordinator</a:t>
            </a:r>
          </a:p>
          <a:p>
            <a:r>
              <a:rPr lang="en-US" sz="2200" dirty="0"/>
              <a:t>Residential Coordinator</a:t>
            </a:r>
            <a:endParaRPr lang="en-US" sz="2200" dirty="0">
              <a:cs typeface="Calibri"/>
            </a:endParaRPr>
          </a:p>
          <a:p>
            <a:r>
              <a:rPr lang="en-US" sz="2200" dirty="0"/>
              <a:t>LPN</a:t>
            </a:r>
            <a:endParaRPr lang="en-US" sz="2200" dirty="0">
              <a:cs typeface="Calibri"/>
            </a:endParaRPr>
          </a:p>
          <a:p>
            <a:r>
              <a:rPr lang="en-US" sz="2200" dirty="0"/>
              <a:t>Program Support Director</a:t>
            </a:r>
            <a:endParaRPr lang="en-US" sz="2200" dirty="0">
              <a:cs typeface="Calibri"/>
            </a:endParaRPr>
          </a:p>
          <a:p>
            <a:r>
              <a:rPr lang="en-US" sz="2200" dirty="0"/>
              <a:t>Individual Supports Coordinator</a:t>
            </a:r>
            <a:endParaRPr lang="en-US" sz="2200" dirty="0">
              <a:cs typeface="Calibri"/>
            </a:endParaRPr>
          </a:p>
          <a:p>
            <a:r>
              <a:rPr lang="en-US" sz="2200" dirty="0"/>
              <a:t>Transitional Assistance Coordinator</a:t>
            </a:r>
            <a:endParaRPr lang="en-US" sz="2200" dirty="0">
              <a:cs typeface="Calibri"/>
            </a:endParaRPr>
          </a:p>
          <a:p>
            <a:r>
              <a:rPr lang="en-US" sz="2200" dirty="0"/>
              <a:t>Clinician</a:t>
            </a:r>
            <a:endParaRPr lang="en-US" sz="2200" dirty="0">
              <a:cs typeface="Calibri"/>
            </a:endParaRPr>
          </a:p>
          <a:p>
            <a:r>
              <a:rPr lang="en-US" sz="2200" dirty="0"/>
              <a:t>Vocational Coordinator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62C680-D65F-4420-BC76-7006E5AD3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95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36332-B4C8-4BD7-AB93-E457CAE83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Employment Requirements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25EEFF-0F44-45F9-80F0-19586BE12D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0905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C8E307-3274-40F0-9568-0D9C76467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6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138B67BF12EA4692AE85C02938E9FB" ma:contentTypeVersion="6" ma:contentTypeDescription="Create a new document." ma:contentTypeScope="" ma:versionID="81c389446a689aa192739791fdfd9f9e">
  <xsd:schema xmlns:xsd="http://www.w3.org/2001/XMLSchema" xmlns:xs="http://www.w3.org/2001/XMLSchema" xmlns:p="http://schemas.microsoft.com/office/2006/metadata/properties" xmlns:ns2="9c077b8f-a922-4de3-b7a9-c89dde8e3662" xmlns:ns3="d5993ea8-22c9-4b0a-a1ff-aa57462bc8c3" targetNamespace="http://schemas.microsoft.com/office/2006/metadata/properties" ma:root="true" ma:fieldsID="74305dc2c443f238996ff98f95b2f946" ns2:_="" ns3:_="">
    <xsd:import namespace="9c077b8f-a922-4de3-b7a9-c89dde8e3662"/>
    <xsd:import namespace="d5993ea8-22c9-4b0a-a1ff-aa57462bc8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77b8f-a922-4de3-b7a9-c89dde8e36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993ea8-22c9-4b0a-a1ff-aa57462bc8c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150F6D-4951-49D7-8C8F-B858CBF867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077b8f-a922-4de3-b7a9-c89dde8e3662"/>
    <ds:schemaRef ds:uri="d5993ea8-22c9-4b0a-a1ff-aa57462bc8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E2B9FF-073C-4878-8889-D31234EA5D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2A947A-BD7E-4F83-9F92-8CC3785385C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d5993ea8-22c9-4b0a-a1ff-aa57462bc8c3"/>
    <ds:schemaRef ds:uri="http://purl.org/dc/dcmitype/"/>
    <ds:schemaRef ds:uri="http://schemas.microsoft.com/office/infopath/2007/PartnerControls"/>
    <ds:schemaRef ds:uri="http://schemas.microsoft.com/office/2006/documentManagement/types"/>
    <ds:schemaRef ds:uri="9c077b8f-a922-4de3-b7a9-c89dde8e366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1026</Words>
  <Application>Microsoft Office PowerPoint</Application>
  <PresentationFormat>Widescreen</PresentationFormat>
  <Paragraphs>197</Paragraphs>
  <Slides>25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National Recruitment</vt:lpstr>
      <vt:lpstr>Introductions </vt:lpstr>
      <vt:lpstr>Background –Why are we doing this?</vt:lpstr>
      <vt:lpstr>Residential Positions</vt:lpstr>
      <vt:lpstr>Schedules</vt:lpstr>
      <vt:lpstr>Participants </vt:lpstr>
      <vt:lpstr>Other Positions</vt:lpstr>
      <vt:lpstr>Promotion Opportunities</vt:lpstr>
      <vt:lpstr>Employment Requirements</vt:lpstr>
      <vt:lpstr>Training</vt:lpstr>
      <vt:lpstr>Salaries and Benefits</vt:lpstr>
      <vt:lpstr>Education Opportunities</vt:lpstr>
      <vt:lpstr>Temporary Accommodation</vt:lpstr>
      <vt:lpstr>Transportation</vt:lpstr>
      <vt:lpstr>Social Orientation</vt:lpstr>
      <vt:lpstr>Getting Here</vt:lpstr>
      <vt:lpstr>Living in Massachusetts</vt:lpstr>
      <vt:lpstr>First Week Example</vt:lpstr>
      <vt:lpstr>Second Week Example</vt:lpstr>
      <vt:lpstr>Third Week Example</vt:lpstr>
      <vt:lpstr>Finding Accommodation</vt:lpstr>
      <vt:lpstr>What to Bring</vt:lpstr>
      <vt:lpstr>Financial Reserves</vt:lpstr>
      <vt:lpstr>How to Apply</vt:lpstr>
      <vt:lpstr>Any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Recruitment</dc:title>
  <dc:creator>Shaun Kinsella</dc:creator>
  <cp:lastModifiedBy>Shaun Kinsella</cp:lastModifiedBy>
  <cp:revision>156</cp:revision>
  <cp:lastPrinted>2021-04-25T15:24:14Z</cp:lastPrinted>
  <dcterms:created xsi:type="dcterms:W3CDTF">2020-12-08T17:41:17Z</dcterms:created>
  <dcterms:modified xsi:type="dcterms:W3CDTF">2021-07-20T16:10:20Z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0x010100AA138B67BF12EA4692AE85C02938E9FB</vt:lpwstr>
  </property>
</Properties>
</file>